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44"/>
  </p:notesMasterIdLst>
  <p:sldIdLst>
    <p:sldId id="256" r:id="rId3"/>
    <p:sldId id="259" r:id="rId4"/>
    <p:sldId id="269" r:id="rId5"/>
    <p:sldId id="293" r:id="rId6"/>
    <p:sldId id="273" r:id="rId7"/>
    <p:sldId id="257" r:id="rId8"/>
    <p:sldId id="267" r:id="rId9"/>
    <p:sldId id="294" r:id="rId10"/>
    <p:sldId id="275" r:id="rId11"/>
    <p:sldId id="295" r:id="rId12"/>
    <p:sldId id="276" r:id="rId13"/>
    <p:sldId id="296" r:id="rId14"/>
    <p:sldId id="278" r:id="rId15"/>
    <p:sldId id="277" r:id="rId16"/>
    <p:sldId id="297" r:id="rId17"/>
    <p:sldId id="279" r:id="rId18"/>
    <p:sldId id="298" r:id="rId19"/>
    <p:sldId id="280" r:id="rId20"/>
    <p:sldId id="299" r:id="rId21"/>
    <p:sldId id="261" r:id="rId22"/>
    <p:sldId id="300" r:id="rId23"/>
    <p:sldId id="270" r:id="rId24"/>
    <p:sldId id="285" r:id="rId25"/>
    <p:sldId id="301" r:id="rId26"/>
    <p:sldId id="283" r:id="rId27"/>
    <p:sldId id="284" r:id="rId28"/>
    <p:sldId id="302" r:id="rId29"/>
    <p:sldId id="286" r:id="rId30"/>
    <p:sldId id="303" r:id="rId31"/>
    <p:sldId id="287" r:id="rId32"/>
    <p:sldId id="304" r:id="rId33"/>
    <p:sldId id="288" r:id="rId34"/>
    <p:sldId id="305" r:id="rId35"/>
    <p:sldId id="289" r:id="rId36"/>
    <p:sldId id="306" r:id="rId37"/>
    <p:sldId id="290" r:id="rId38"/>
    <p:sldId id="291" r:id="rId39"/>
    <p:sldId id="307" r:id="rId40"/>
    <p:sldId id="292" r:id="rId41"/>
    <p:sldId id="308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2" userDrawn="1">
          <p15:clr>
            <a:srgbClr val="A4A3A4"/>
          </p15:clr>
        </p15:guide>
        <p15:guide id="2" pos="432" userDrawn="1">
          <p15:clr>
            <a:srgbClr val="A4A3A4"/>
          </p15:clr>
        </p15:guide>
        <p15:guide id="4" pos="720" userDrawn="1">
          <p15:clr>
            <a:srgbClr val="A4A3A4"/>
          </p15:clr>
        </p15:guide>
        <p15:guide id="6" pos="3864" userDrawn="1">
          <p15:clr>
            <a:srgbClr val="A4A3A4"/>
          </p15:clr>
        </p15:guide>
        <p15:guide id="7" pos="6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22C"/>
    <a:srgbClr val="A364B2"/>
    <a:srgbClr val="C64BFD"/>
    <a:srgbClr val="A868AB"/>
    <a:srgbClr val="202136"/>
    <a:srgbClr val="272841"/>
    <a:srgbClr val="2A2B46"/>
    <a:srgbClr val="2E2F4C"/>
    <a:srgbClr val="454673"/>
    <a:srgbClr val="252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136" autoAdjust="0"/>
  </p:normalViewPr>
  <p:slideViewPr>
    <p:cSldViewPr snapToGrid="0" showGuides="1">
      <p:cViewPr varScale="1">
        <p:scale>
          <a:sx n="115" d="100"/>
          <a:sy n="115" d="100"/>
        </p:scale>
        <p:origin x="366" y="96"/>
      </p:cViewPr>
      <p:guideLst>
        <p:guide orient="horz" pos="1032"/>
        <p:guide pos="432"/>
        <p:guide pos="720"/>
        <p:guide pos="3864"/>
        <p:guide pos="6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00021872265967"/>
          <c:y val="0.17171296296296298"/>
          <c:w val="0.89019685039370078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'Strike Rate'!$B$1</c:f>
              <c:strCache>
                <c:ptCount val="1"/>
                <c:pt idx="0">
                  <c:v>Strike Rate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'Strike Rate'!$A$2:$A$11</c:f>
              <c:strCache>
                <c:ptCount val="10"/>
                <c:pt idx="0">
                  <c:v>AD Russell</c:v>
                </c:pt>
                <c:pt idx="1">
                  <c:v>SP Narine</c:v>
                </c:pt>
                <c:pt idx="2">
                  <c:v>HH Pandya</c:v>
                </c:pt>
                <c:pt idx="3">
                  <c:v>V Sehwag</c:v>
                </c:pt>
                <c:pt idx="4">
                  <c:v>GJ Maxwell</c:v>
                </c:pt>
                <c:pt idx="5">
                  <c:v>RR Pant</c:v>
                </c:pt>
                <c:pt idx="6">
                  <c:v>AB de Villiers</c:v>
                </c:pt>
                <c:pt idx="7">
                  <c:v>CH Gayle</c:v>
                </c:pt>
                <c:pt idx="8">
                  <c:v>KA Pollard</c:v>
                </c:pt>
                <c:pt idx="9">
                  <c:v>JC Buttler</c:v>
                </c:pt>
              </c:strCache>
            </c:strRef>
          </c:cat>
          <c:val>
            <c:numRef>
              <c:f>'Strike Rate'!$B$2:$B$11</c:f>
              <c:numCache>
                <c:formatCode>General</c:formatCode>
                <c:ptCount val="10"/>
                <c:pt idx="0">
                  <c:v>182.33</c:v>
                </c:pt>
                <c:pt idx="1">
                  <c:v>164.27</c:v>
                </c:pt>
                <c:pt idx="2">
                  <c:v>159.27000000000001</c:v>
                </c:pt>
                <c:pt idx="3">
                  <c:v>155.44</c:v>
                </c:pt>
                <c:pt idx="4">
                  <c:v>154.68</c:v>
                </c:pt>
                <c:pt idx="5">
                  <c:v>151.97</c:v>
                </c:pt>
                <c:pt idx="6">
                  <c:v>151.91</c:v>
                </c:pt>
                <c:pt idx="7">
                  <c:v>150.11000000000001</c:v>
                </c:pt>
                <c:pt idx="8">
                  <c:v>149.88</c:v>
                </c:pt>
                <c:pt idx="9">
                  <c:v>149.56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7A-4903-83C0-C46F99E9B23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64819152"/>
        <c:axId val="1864820112"/>
      </c:barChart>
      <c:catAx>
        <c:axId val="18648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20112"/>
        <c:crosses val="autoZero"/>
        <c:auto val="1"/>
        <c:lblAlgn val="ctr"/>
        <c:lblOffset val="100"/>
        <c:noMultiLvlLbl val="0"/>
      </c:catAx>
      <c:valAx>
        <c:axId val="18648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1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25426913639773"/>
          <c:y val="0.24141600573618788"/>
          <c:w val="0.89019685039370078"/>
          <c:h val="0.67003098571011954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4819152"/>
        <c:axId val="1864820112"/>
      </c:barChart>
      <c:catAx>
        <c:axId val="18648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20112"/>
        <c:crosses val="autoZero"/>
        <c:auto val="1"/>
        <c:lblAlgn val="ctr"/>
        <c:lblOffset val="100"/>
        <c:noMultiLvlLbl val="0"/>
      </c:catAx>
      <c:valAx>
        <c:axId val="18648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191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All</a:t>
            </a:r>
            <a:r>
              <a:rPr lang="en-US" baseline="0" dirty="0"/>
              <a:t> Rounders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'all rounders'!$B$1</c:f>
              <c:strCache>
                <c:ptCount val="1"/>
                <c:pt idx="0">
                  <c:v>bats_strike_rate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 rounders'!$A$2:$A$11</c:f>
              <c:strCache>
                <c:ptCount val="10"/>
                <c:pt idx="0">
                  <c:v>AD Russell</c:v>
                </c:pt>
                <c:pt idx="1">
                  <c:v>SP Narine</c:v>
                </c:pt>
                <c:pt idx="2">
                  <c:v>HH Pandya</c:v>
                </c:pt>
                <c:pt idx="3">
                  <c:v>GJ Maxwell</c:v>
                </c:pt>
                <c:pt idx="4">
                  <c:v>CH Gayle</c:v>
                </c:pt>
                <c:pt idx="5">
                  <c:v>KA Pollard</c:v>
                </c:pt>
                <c:pt idx="6">
                  <c:v>ST Jayasuriya</c:v>
                </c:pt>
                <c:pt idx="7">
                  <c:v>YK Pathan</c:v>
                </c:pt>
                <c:pt idx="8">
                  <c:v>KH Pandya</c:v>
                </c:pt>
                <c:pt idx="9">
                  <c:v>JA Morkel</c:v>
                </c:pt>
              </c:strCache>
            </c:strRef>
          </c:cat>
          <c:val>
            <c:numRef>
              <c:f>'all rounders'!$B$2:$B$11</c:f>
              <c:numCache>
                <c:formatCode>General</c:formatCode>
                <c:ptCount val="10"/>
                <c:pt idx="0">
                  <c:v>182.33</c:v>
                </c:pt>
                <c:pt idx="1">
                  <c:v>164.27</c:v>
                </c:pt>
                <c:pt idx="2">
                  <c:v>159.27000000000001</c:v>
                </c:pt>
                <c:pt idx="3">
                  <c:v>154.68</c:v>
                </c:pt>
                <c:pt idx="4">
                  <c:v>150.11000000000001</c:v>
                </c:pt>
                <c:pt idx="5">
                  <c:v>149.88</c:v>
                </c:pt>
                <c:pt idx="6">
                  <c:v>144.36000000000001</c:v>
                </c:pt>
                <c:pt idx="7">
                  <c:v>142.97</c:v>
                </c:pt>
                <c:pt idx="8">
                  <c:v>142.44999999999999</c:v>
                </c:pt>
                <c:pt idx="9">
                  <c:v>141.97999999999999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8-4BB3-AF79-CB5992697175}"/>
            </c:ext>
          </c:extLst>
        </c:ser>
        <c:ser>
          <c:idx val="1"/>
          <c:order val="1"/>
          <c:tx>
            <c:strRef>
              <c:f>'all rounders'!$C$1</c:f>
              <c:strCache>
                <c:ptCount val="1"/>
                <c:pt idx="0">
                  <c:v>bowl_strike_rate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 rounders'!$A$2:$A$11</c:f>
              <c:strCache>
                <c:ptCount val="10"/>
                <c:pt idx="0">
                  <c:v>AD Russell</c:v>
                </c:pt>
                <c:pt idx="1">
                  <c:v>SP Narine</c:v>
                </c:pt>
                <c:pt idx="2">
                  <c:v>HH Pandya</c:v>
                </c:pt>
                <c:pt idx="3">
                  <c:v>GJ Maxwell</c:v>
                </c:pt>
                <c:pt idx="4">
                  <c:v>CH Gayle</c:v>
                </c:pt>
                <c:pt idx="5">
                  <c:v>KA Pollard</c:v>
                </c:pt>
                <c:pt idx="6">
                  <c:v>ST Jayasuriya</c:v>
                </c:pt>
                <c:pt idx="7">
                  <c:v>YK Pathan</c:v>
                </c:pt>
                <c:pt idx="8">
                  <c:v>KH Pandya</c:v>
                </c:pt>
                <c:pt idx="9">
                  <c:v>JA Morkel</c:v>
                </c:pt>
              </c:strCache>
            </c:strRef>
          </c:cat>
          <c:val>
            <c:numRef>
              <c:f>'all rounders'!$C$2:$C$11</c:f>
              <c:numCache>
                <c:formatCode>General</c:formatCode>
                <c:ptCount val="10"/>
                <c:pt idx="0">
                  <c:v>17.7</c:v>
                </c:pt>
                <c:pt idx="1">
                  <c:v>19.75</c:v>
                </c:pt>
                <c:pt idx="2">
                  <c:v>20.309999999999999</c:v>
                </c:pt>
                <c:pt idx="3">
                  <c:v>27.9</c:v>
                </c:pt>
                <c:pt idx="4">
                  <c:v>30.74</c:v>
                </c:pt>
                <c:pt idx="5">
                  <c:v>19.920000000000002</c:v>
                </c:pt>
                <c:pt idx="6">
                  <c:v>18.809999999999999</c:v>
                </c:pt>
                <c:pt idx="7">
                  <c:v>25.74</c:v>
                </c:pt>
                <c:pt idx="8">
                  <c:v>26.18</c:v>
                </c:pt>
                <c:pt idx="9">
                  <c:v>18.82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08-4BB3-AF79-CB5992697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5392384"/>
        <c:axId val="1865395744"/>
      </c:barChart>
      <c:catAx>
        <c:axId val="186539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395744"/>
        <c:crosses val="autoZero"/>
        <c:auto val="1"/>
        <c:lblAlgn val="ctr"/>
        <c:lblOffset val="100"/>
        <c:noMultiLvlLbl val="0"/>
      </c:catAx>
      <c:valAx>
        <c:axId val="186539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3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25426913639773"/>
          <c:y val="0.24141600573618788"/>
          <c:w val="0.89019685039370078"/>
          <c:h val="0.67003098571011954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4819152"/>
        <c:axId val="1864820112"/>
      </c:barChart>
      <c:catAx>
        <c:axId val="18648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20112"/>
        <c:crosses val="autoZero"/>
        <c:auto val="1"/>
        <c:lblAlgn val="ctr"/>
        <c:lblOffset val="100"/>
        <c:noMultiLvlLbl val="0"/>
      </c:catAx>
      <c:valAx>
        <c:axId val="18648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191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Batters'!$B$1</c:f>
              <c:strCache>
                <c:ptCount val="1"/>
                <c:pt idx="0">
                  <c:v>batting_average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'Average Batters'!$A$2:$A$11</c:f>
              <c:strCache>
                <c:ptCount val="10"/>
                <c:pt idx="0">
                  <c:v>Iqbal Abdulla</c:v>
                </c:pt>
                <c:pt idx="1">
                  <c:v>AB de Villiers</c:v>
                </c:pt>
                <c:pt idx="2">
                  <c:v>KL Rahul</c:v>
                </c:pt>
                <c:pt idx="3">
                  <c:v>ML Hayden</c:v>
                </c:pt>
                <c:pt idx="4">
                  <c:v>JP Duminy</c:v>
                </c:pt>
                <c:pt idx="5">
                  <c:v>CH Gayle</c:v>
                </c:pt>
                <c:pt idx="6">
                  <c:v>DA Warner</c:v>
                </c:pt>
                <c:pt idx="7">
                  <c:v>KS Williamson</c:v>
                </c:pt>
                <c:pt idx="8">
                  <c:v>LMP Simmons</c:v>
                </c:pt>
                <c:pt idx="9">
                  <c:v>MEK Hussey</c:v>
                </c:pt>
              </c:strCache>
            </c:strRef>
          </c:cat>
          <c:val>
            <c:numRef>
              <c:f>'Average Batters'!$B$2:$B$11</c:f>
              <c:numCache>
                <c:formatCode>General</c:formatCode>
                <c:ptCount val="10"/>
                <c:pt idx="0">
                  <c:v>88</c:v>
                </c:pt>
                <c:pt idx="1">
                  <c:v>42</c:v>
                </c:pt>
                <c:pt idx="2">
                  <c:v>42</c:v>
                </c:pt>
                <c:pt idx="3">
                  <c:v>41</c:v>
                </c:pt>
                <c:pt idx="4">
                  <c:v>41</c:v>
                </c:pt>
                <c:pt idx="5">
                  <c:v>41</c:v>
                </c:pt>
                <c:pt idx="6">
                  <c:v>41</c:v>
                </c:pt>
                <c:pt idx="7">
                  <c:v>39</c:v>
                </c:pt>
                <c:pt idx="8">
                  <c:v>39</c:v>
                </c:pt>
                <c:pt idx="9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E-4F0C-918A-B7A4A87E73BD}"/>
            </c:ext>
          </c:extLst>
        </c:ser>
        <c:ser>
          <c:idx val="1"/>
          <c:order val="1"/>
          <c:tx>
            <c:strRef>
              <c:f>'Average Batters'!$C$1</c:f>
              <c:strCache>
                <c:ptCount val="1"/>
                <c:pt idx="0">
                  <c:v>seasons_played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'Average Batters'!$A$2:$A$11</c:f>
              <c:strCache>
                <c:ptCount val="10"/>
                <c:pt idx="0">
                  <c:v>Iqbal Abdulla</c:v>
                </c:pt>
                <c:pt idx="1">
                  <c:v>AB de Villiers</c:v>
                </c:pt>
                <c:pt idx="2">
                  <c:v>KL Rahul</c:v>
                </c:pt>
                <c:pt idx="3">
                  <c:v>ML Hayden</c:v>
                </c:pt>
                <c:pt idx="4">
                  <c:v>JP Duminy</c:v>
                </c:pt>
                <c:pt idx="5">
                  <c:v>CH Gayle</c:v>
                </c:pt>
                <c:pt idx="6">
                  <c:v>DA Warner</c:v>
                </c:pt>
                <c:pt idx="7">
                  <c:v>KS Williamson</c:v>
                </c:pt>
                <c:pt idx="8">
                  <c:v>LMP Simmons</c:v>
                </c:pt>
                <c:pt idx="9">
                  <c:v>MEK Hussey</c:v>
                </c:pt>
              </c:strCache>
            </c:strRef>
          </c:cat>
          <c:val>
            <c:numRef>
              <c:f>'Average Batters'!$C$2:$C$11</c:f>
              <c:numCache>
                <c:formatCode>General</c:formatCode>
                <c:ptCount val="10"/>
                <c:pt idx="0">
                  <c:v>8</c:v>
                </c:pt>
                <c:pt idx="1">
                  <c:v>13</c:v>
                </c:pt>
                <c:pt idx="2">
                  <c:v>7</c:v>
                </c:pt>
                <c:pt idx="3">
                  <c:v>3</c:v>
                </c:pt>
                <c:pt idx="4">
                  <c:v>8</c:v>
                </c:pt>
                <c:pt idx="5">
                  <c:v>12</c:v>
                </c:pt>
                <c:pt idx="6">
                  <c:v>11</c:v>
                </c:pt>
                <c:pt idx="7">
                  <c:v>6</c:v>
                </c:pt>
                <c:pt idx="8">
                  <c:v>4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7E-4F0C-918A-B7A4A87E73BD}"/>
            </c:ext>
          </c:extLst>
        </c:ser>
        <c:ser>
          <c:idx val="2"/>
          <c:order val="2"/>
          <c:tx>
            <c:strRef>
              <c:f>'Average Batters'!$D$1</c:f>
              <c:strCache>
                <c:ptCount val="1"/>
                <c:pt idx="0">
                  <c:v>times_dismissed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'Average Batters'!$A$2:$A$11</c:f>
              <c:strCache>
                <c:ptCount val="10"/>
                <c:pt idx="0">
                  <c:v>Iqbal Abdulla</c:v>
                </c:pt>
                <c:pt idx="1">
                  <c:v>AB de Villiers</c:v>
                </c:pt>
                <c:pt idx="2">
                  <c:v>KL Rahul</c:v>
                </c:pt>
                <c:pt idx="3">
                  <c:v>ML Hayden</c:v>
                </c:pt>
                <c:pt idx="4">
                  <c:v>JP Duminy</c:v>
                </c:pt>
                <c:pt idx="5">
                  <c:v>CH Gayle</c:v>
                </c:pt>
                <c:pt idx="6">
                  <c:v>DA Warner</c:v>
                </c:pt>
                <c:pt idx="7">
                  <c:v>KS Williamson</c:v>
                </c:pt>
                <c:pt idx="8">
                  <c:v>LMP Simmons</c:v>
                </c:pt>
                <c:pt idx="9">
                  <c:v>MEK Hussey</c:v>
                </c:pt>
              </c:strCache>
            </c:strRef>
          </c:cat>
          <c:val>
            <c:numRef>
              <c:f>'Average Batters'!$D$2:$D$11</c:f>
              <c:numCache>
                <c:formatCode>General</c:formatCode>
                <c:ptCount val="10"/>
                <c:pt idx="0">
                  <c:v>1</c:v>
                </c:pt>
                <c:pt idx="1">
                  <c:v>114</c:v>
                </c:pt>
                <c:pt idx="2">
                  <c:v>62</c:v>
                </c:pt>
                <c:pt idx="3">
                  <c:v>27</c:v>
                </c:pt>
                <c:pt idx="4">
                  <c:v>49</c:v>
                </c:pt>
                <c:pt idx="5">
                  <c:v>116</c:v>
                </c:pt>
                <c:pt idx="6">
                  <c:v>126</c:v>
                </c:pt>
                <c:pt idx="7">
                  <c:v>41</c:v>
                </c:pt>
                <c:pt idx="8">
                  <c:v>27</c:v>
                </c:pt>
                <c:pt idx="9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7E-4F0C-918A-B7A4A87E73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80885984"/>
        <c:axId val="380884544"/>
      </c:barChart>
      <c:catAx>
        <c:axId val="380885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884544"/>
        <c:crosses val="autoZero"/>
        <c:auto val="1"/>
        <c:lblAlgn val="ctr"/>
        <c:lblOffset val="100"/>
        <c:noMultiLvlLbl val="0"/>
      </c:catAx>
      <c:valAx>
        <c:axId val="380884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088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25426913639773"/>
          <c:y val="0.24141600573618788"/>
          <c:w val="0.89019685039370078"/>
          <c:h val="0.67003098571011954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4819152"/>
        <c:axId val="1864820112"/>
      </c:barChart>
      <c:catAx>
        <c:axId val="18648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20112"/>
        <c:crosses val="autoZero"/>
        <c:auto val="1"/>
        <c:lblAlgn val="ctr"/>
        <c:lblOffset val="100"/>
        <c:noMultiLvlLbl val="0"/>
      </c:catAx>
      <c:valAx>
        <c:axId val="18648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191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Boundarys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'Hard Hitting players'!$A$2:$A$11</c:f>
              <c:strCache>
                <c:ptCount val="10"/>
                <c:pt idx="0">
                  <c:v>SP Narine</c:v>
                </c:pt>
                <c:pt idx="1">
                  <c:v>AD Russell</c:v>
                </c:pt>
                <c:pt idx="2">
                  <c:v>CH Gayle</c:v>
                </c:pt>
                <c:pt idx="3">
                  <c:v>CR Brathwaite</c:v>
                </c:pt>
                <c:pt idx="4">
                  <c:v>ST Jayasuriya</c:v>
                </c:pt>
                <c:pt idx="5">
                  <c:v>BCJ Cutting</c:v>
                </c:pt>
                <c:pt idx="6">
                  <c:v>MS Gony</c:v>
                </c:pt>
                <c:pt idx="7">
                  <c:v>MJ McClenaghan</c:v>
                </c:pt>
                <c:pt idx="8">
                  <c:v>AC Gilchrist</c:v>
                </c:pt>
                <c:pt idx="9">
                  <c:v>Mujeeb Ur Rahman</c:v>
                </c:pt>
              </c:strCache>
            </c:strRef>
          </c:cat>
          <c:val>
            <c:numRef>
              <c:f>'Hard Hitting players'!$B$2:$B$11</c:f>
              <c:numCache>
                <c:formatCode>0%</c:formatCode>
                <c:ptCount val="10"/>
                <c:pt idx="0">
                  <c:v>0.81</c:v>
                </c:pt>
                <c:pt idx="1">
                  <c:v>0.79</c:v>
                </c:pt>
                <c:pt idx="2">
                  <c:v>0.76</c:v>
                </c:pt>
                <c:pt idx="3">
                  <c:v>0.75</c:v>
                </c:pt>
                <c:pt idx="4">
                  <c:v>0.74</c:v>
                </c:pt>
                <c:pt idx="5">
                  <c:v>0.73</c:v>
                </c:pt>
                <c:pt idx="6">
                  <c:v>0.73</c:v>
                </c:pt>
                <c:pt idx="7">
                  <c:v>0.73</c:v>
                </c:pt>
                <c:pt idx="8">
                  <c:v>0.73</c:v>
                </c:pt>
                <c:pt idx="9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B-41EA-BD8E-4ABFF15275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25598560"/>
        <c:axId val="1925600000"/>
      </c:barChart>
      <c:catAx>
        <c:axId val="192559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600000"/>
        <c:crosses val="autoZero"/>
        <c:auto val="1"/>
        <c:lblAlgn val="ctr"/>
        <c:lblOffset val="100"/>
        <c:noMultiLvlLbl val="0"/>
      </c:catAx>
      <c:valAx>
        <c:axId val="1925600000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59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25426913639773"/>
          <c:y val="0.24141600573618788"/>
          <c:w val="0.89019685039370078"/>
          <c:h val="0.67003098571011954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4819152"/>
        <c:axId val="1864820112"/>
      </c:barChart>
      <c:catAx>
        <c:axId val="18648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20112"/>
        <c:crosses val="autoZero"/>
        <c:auto val="1"/>
        <c:lblAlgn val="ctr"/>
        <c:lblOffset val="100"/>
        <c:noMultiLvlLbl val="0"/>
      </c:catAx>
      <c:valAx>
        <c:axId val="18648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191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bowlers!$B$1</c:f>
              <c:strCache>
                <c:ptCount val="1"/>
                <c:pt idx="0">
                  <c:v>economy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bowlers!$A$2:$A$11</c:f>
              <c:strCache>
                <c:ptCount val="10"/>
                <c:pt idx="0">
                  <c:v>MP Stoinis</c:v>
                </c:pt>
                <c:pt idx="1">
                  <c:v>M Prasidh Krishna</c:v>
                </c:pt>
                <c:pt idx="2">
                  <c:v>AS Rajpoot</c:v>
                </c:pt>
                <c:pt idx="3">
                  <c:v>BB Sran</c:v>
                </c:pt>
                <c:pt idx="4">
                  <c:v>DR Smith</c:v>
                </c:pt>
                <c:pt idx="5">
                  <c:v>AD Russell</c:v>
                </c:pt>
                <c:pt idx="6">
                  <c:v>HH Pandya</c:v>
                </c:pt>
                <c:pt idx="7">
                  <c:v>Mohammed Shami</c:v>
                </c:pt>
                <c:pt idx="8">
                  <c:v>Mohammed Siraj</c:v>
                </c:pt>
                <c:pt idx="9">
                  <c:v>JD Unadkat</c:v>
                </c:pt>
              </c:strCache>
            </c:strRef>
          </c:cat>
          <c:val>
            <c:numRef>
              <c:f>bowlers!$B$2:$B$11</c:f>
              <c:numCache>
                <c:formatCode>General</c:formatCode>
                <c:ptCount val="10"/>
                <c:pt idx="0">
                  <c:v>9.2780000000000005</c:v>
                </c:pt>
                <c:pt idx="1">
                  <c:v>9</c:v>
                </c:pt>
                <c:pt idx="2">
                  <c:v>8.9309999999999992</c:v>
                </c:pt>
                <c:pt idx="3">
                  <c:v>8.9190000000000005</c:v>
                </c:pt>
                <c:pt idx="4">
                  <c:v>8.8870000000000005</c:v>
                </c:pt>
                <c:pt idx="5">
                  <c:v>8.8179999999999996</c:v>
                </c:pt>
                <c:pt idx="6">
                  <c:v>8.7959999999999994</c:v>
                </c:pt>
                <c:pt idx="7">
                  <c:v>8.7569999999999997</c:v>
                </c:pt>
                <c:pt idx="8">
                  <c:v>8.7379999999999995</c:v>
                </c:pt>
                <c:pt idx="9">
                  <c:v>8.7129999999999992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3-4906-B21A-18F4F27BA5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61979104"/>
        <c:axId val="1861978144"/>
      </c:barChart>
      <c:catAx>
        <c:axId val="1861979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1978144"/>
        <c:crosses val="autoZero"/>
        <c:auto val="1"/>
        <c:lblAlgn val="ctr"/>
        <c:lblOffset val="100"/>
        <c:noMultiLvlLbl val="0"/>
      </c:catAx>
      <c:valAx>
        <c:axId val="1861978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1979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25426913639773"/>
          <c:y val="0.24141600573618788"/>
          <c:w val="0.89019685039370078"/>
          <c:h val="0.67003098571011954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4819152"/>
        <c:axId val="1864820112"/>
      </c:barChart>
      <c:catAx>
        <c:axId val="186481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20112"/>
        <c:crosses val="autoZero"/>
        <c:auto val="1"/>
        <c:lblAlgn val="ctr"/>
        <c:lblOffset val="100"/>
        <c:noMultiLvlLbl val="0"/>
      </c:catAx>
      <c:valAx>
        <c:axId val="18648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8191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'strike rate bowlers'!$B$1</c:f>
              <c:strCache>
                <c:ptCount val="1"/>
                <c:pt idx="0">
                  <c:v>strike_rate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'strike rate bowlers'!$A$2:$A$11</c:f>
              <c:strCache>
                <c:ptCount val="10"/>
                <c:pt idx="0">
                  <c:v>SK Raina</c:v>
                </c:pt>
                <c:pt idx="1">
                  <c:v>M Kartik</c:v>
                </c:pt>
                <c:pt idx="2">
                  <c:v>B Lee</c:v>
                </c:pt>
                <c:pt idx="3">
                  <c:v>JP Duminy</c:v>
                </c:pt>
                <c:pt idx="4">
                  <c:v>CH Gayle</c:v>
                </c:pt>
                <c:pt idx="5">
                  <c:v>NA Saini</c:v>
                </c:pt>
                <c:pt idx="6">
                  <c:v>AD Mathews</c:v>
                </c:pt>
                <c:pt idx="7">
                  <c:v>I Sharma</c:v>
                </c:pt>
                <c:pt idx="8">
                  <c:v>GJ Maxwell</c:v>
                </c:pt>
                <c:pt idx="9">
                  <c:v>M Prasidh Krishna</c:v>
                </c:pt>
              </c:strCache>
            </c:strRef>
          </c:cat>
          <c:val>
            <c:numRef>
              <c:f>'strike rate bowlers'!$B$2:$B$11</c:f>
              <c:numCache>
                <c:formatCode>General</c:formatCode>
                <c:ptCount val="10"/>
                <c:pt idx="0">
                  <c:v>31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28</c:v>
                </c:pt>
                <c:pt idx="7">
                  <c:v>27</c:v>
                </c:pt>
                <c:pt idx="8">
                  <c:v>27</c:v>
                </c:pt>
                <c:pt idx="9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D0-430B-895B-E95F26511B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65452992"/>
        <c:axId val="1865451552"/>
      </c:barChart>
      <c:catAx>
        <c:axId val="1865452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451552"/>
        <c:crosses val="autoZero"/>
        <c:auto val="1"/>
        <c:lblAlgn val="ctr"/>
        <c:lblOffset val="100"/>
        <c:noMultiLvlLbl val="0"/>
      </c:catAx>
      <c:valAx>
        <c:axId val="1865451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545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B497E-09DC-4857-919A-8F5A94B7A767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01193-DB0E-475D-8B5B-73B4ED1FCC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08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35ba59f8a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35ba59f8a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24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90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72e19180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72e191800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28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0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66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1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48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34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35ba59f8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35ba59f8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58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D924B-88F7-44A1-9F23-BB0A0C9158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2F4C"/>
          </a:solidFill>
        </p:spPr>
        <p:txBody>
          <a:bodyPr anchor="ctr"/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569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A5A878-5F31-4CFF-A192-A094FAC04BE5}"/>
              </a:ext>
            </a:extLst>
          </p:cNvPr>
          <p:cNvSpPr/>
          <p:nvPr userDrawn="1"/>
        </p:nvSpPr>
        <p:spPr>
          <a:xfrm>
            <a:off x="3251585" y="1714500"/>
            <a:ext cx="3212054" cy="463243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7ED168-2C13-42F0-BAE2-B70B98649B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1584" y="1714500"/>
            <a:ext cx="3212055" cy="3212476"/>
          </a:xfrm>
          <a:custGeom>
            <a:avLst/>
            <a:gdLst>
              <a:gd name="connsiteX0" fmla="*/ 167027 w 3212055"/>
              <a:gd name="connsiteY0" fmla="*/ 0 h 3212476"/>
              <a:gd name="connsiteX1" fmla="*/ 3045028 w 3212055"/>
              <a:gd name="connsiteY1" fmla="*/ 0 h 3212476"/>
              <a:gd name="connsiteX2" fmla="*/ 3212055 w 3212055"/>
              <a:gd name="connsiteY2" fmla="*/ 167027 h 3212476"/>
              <a:gd name="connsiteX3" fmla="*/ 3212055 w 3212055"/>
              <a:gd name="connsiteY3" fmla="*/ 3212476 h 3212476"/>
              <a:gd name="connsiteX4" fmla="*/ 0 w 3212055"/>
              <a:gd name="connsiteY4" fmla="*/ 3212476 h 3212476"/>
              <a:gd name="connsiteX5" fmla="*/ 0 w 3212055"/>
              <a:gd name="connsiteY5" fmla="*/ 167027 h 3212476"/>
              <a:gd name="connsiteX6" fmla="*/ 167027 w 3212055"/>
              <a:gd name="connsiteY6" fmla="*/ 0 h 321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2055" h="3212476">
                <a:moveTo>
                  <a:pt x="167027" y="0"/>
                </a:moveTo>
                <a:lnTo>
                  <a:pt x="3045028" y="0"/>
                </a:lnTo>
                <a:cubicBezTo>
                  <a:pt x="3137274" y="0"/>
                  <a:pt x="3212055" y="74781"/>
                  <a:pt x="3212055" y="167027"/>
                </a:cubicBezTo>
                <a:lnTo>
                  <a:pt x="3212055" y="3212476"/>
                </a:lnTo>
                <a:lnTo>
                  <a:pt x="0" y="3212476"/>
                </a:lnTo>
                <a:lnTo>
                  <a:pt x="0" y="167027"/>
                </a:lnTo>
                <a:cubicBezTo>
                  <a:pt x="0" y="74781"/>
                  <a:pt x="74781" y="0"/>
                  <a:pt x="167027" y="0"/>
                </a:cubicBez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31233F-1E7A-47F8-942B-0CAC6746AA52}"/>
              </a:ext>
            </a:extLst>
          </p:cNvPr>
          <p:cNvSpPr/>
          <p:nvPr userDrawn="1"/>
        </p:nvSpPr>
        <p:spPr>
          <a:xfrm>
            <a:off x="774804" y="1714500"/>
            <a:ext cx="2192879" cy="3489960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CDE4BA-6B28-4D9D-8867-86002FC69D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803" y="1714500"/>
            <a:ext cx="2192880" cy="2422898"/>
          </a:xfrm>
          <a:custGeom>
            <a:avLst/>
            <a:gdLst>
              <a:gd name="connsiteX0" fmla="*/ 114030 w 2192880"/>
              <a:gd name="connsiteY0" fmla="*/ 0 h 2422898"/>
              <a:gd name="connsiteX1" fmla="*/ 2078850 w 2192880"/>
              <a:gd name="connsiteY1" fmla="*/ 0 h 2422898"/>
              <a:gd name="connsiteX2" fmla="*/ 2192880 w 2192880"/>
              <a:gd name="connsiteY2" fmla="*/ 114030 h 2422898"/>
              <a:gd name="connsiteX3" fmla="*/ 2192880 w 2192880"/>
              <a:gd name="connsiteY3" fmla="*/ 2422898 h 2422898"/>
              <a:gd name="connsiteX4" fmla="*/ 0 w 2192880"/>
              <a:gd name="connsiteY4" fmla="*/ 2422898 h 2422898"/>
              <a:gd name="connsiteX5" fmla="*/ 0 w 2192880"/>
              <a:gd name="connsiteY5" fmla="*/ 114030 h 2422898"/>
              <a:gd name="connsiteX6" fmla="*/ 114030 w 2192880"/>
              <a:gd name="connsiteY6" fmla="*/ 0 h 24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880" h="2422898">
                <a:moveTo>
                  <a:pt x="114030" y="0"/>
                </a:moveTo>
                <a:lnTo>
                  <a:pt x="2078850" y="0"/>
                </a:lnTo>
                <a:cubicBezTo>
                  <a:pt x="2141827" y="0"/>
                  <a:pt x="2192880" y="51053"/>
                  <a:pt x="2192880" y="114030"/>
                </a:cubicBezTo>
                <a:lnTo>
                  <a:pt x="2192880" y="2422898"/>
                </a:lnTo>
                <a:lnTo>
                  <a:pt x="0" y="2422898"/>
                </a:lnTo>
                <a:lnTo>
                  <a:pt x="0" y="114030"/>
                </a:lnTo>
                <a:cubicBezTo>
                  <a:pt x="0" y="51053"/>
                  <a:pt x="51053" y="0"/>
                  <a:pt x="114030" y="0"/>
                </a:cubicBez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3B414E-FC9E-4380-BBDA-CE7654F8FEDD}"/>
              </a:ext>
            </a:extLst>
          </p:cNvPr>
          <p:cNvSpPr/>
          <p:nvPr userDrawn="1"/>
        </p:nvSpPr>
        <p:spPr>
          <a:xfrm>
            <a:off x="6747539" y="1714500"/>
            <a:ext cx="2192879" cy="3489960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0148D7-6AA4-4C66-AFCF-112B5E888EC1}"/>
              </a:ext>
            </a:extLst>
          </p:cNvPr>
          <p:cNvSpPr/>
          <p:nvPr userDrawn="1"/>
        </p:nvSpPr>
        <p:spPr>
          <a:xfrm>
            <a:off x="9224319" y="1714500"/>
            <a:ext cx="2192879" cy="3489960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55A434F0-EF36-4163-8663-8FFFC539A722}"/>
              </a:ext>
            </a:extLst>
          </p:cNvPr>
          <p:cNvSpPr/>
          <p:nvPr userDrawn="1"/>
        </p:nvSpPr>
        <p:spPr>
          <a:xfrm>
            <a:off x="9224318" y="1714500"/>
            <a:ext cx="2192880" cy="2422898"/>
          </a:xfrm>
          <a:prstGeom prst="round2SameRect">
            <a:avLst>
              <a:gd name="adj1" fmla="val 520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BBF33F8-7128-4FDA-A1F9-CF9F253E1B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24318" y="1714500"/>
            <a:ext cx="2192880" cy="2422898"/>
          </a:xfrm>
          <a:custGeom>
            <a:avLst/>
            <a:gdLst>
              <a:gd name="connsiteX0" fmla="*/ 114030 w 2192880"/>
              <a:gd name="connsiteY0" fmla="*/ 0 h 2422898"/>
              <a:gd name="connsiteX1" fmla="*/ 2078850 w 2192880"/>
              <a:gd name="connsiteY1" fmla="*/ 0 h 2422898"/>
              <a:gd name="connsiteX2" fmla="*/ 2192880 w 2192880"/>
              <a:gd name="connsiteY2" fmla="*/ 114030 h 2422898"/>
              <a:gd name="connsiteX3" fmla="*/ 2192880 w 2192880"/>
              <a:gd name="connsiteY3" fmla="*/ 2422898 h 2422898"/>
              <a:gd name="connsiteX4" fmla="*/ 0 w 2192880"/>
              <a:gd name="connsiteY4" fmla="*/ 2422898 h 2422898"/>
              <a:gd name="connsiteX5" fmla="*/ 0 w 2192880"/>
              <a:gd name="connsiteY5" fmla="*/ 114030 h 2422898"/>
              <a:gd name="connsiteX6" fmla="*/ 114030 w 2192880"/>
              <a:gd name="connsiteY6" fmla="*/ 0 h 24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880" h="2422898">
                <a:moveTo>
                  <a:pt x="114030" y="0"/>
                </a:moveTo>
                <a:lnTo>
                  <a:pt x="2078850" y="0"/>
                </a:lnTo>
                <a:cubicBezTo>
                  <a:pt x="2141827" y="0"/>
                  <a:pt x="2192880" y="51053"/>
                  <a:pt x="2192880" y="114030"/>
                </a:cubicBezTo>
                <a:lnTo>
                  <a:pt x="2192880" y="2422898"/>
                </a:lnTo>
                <a:lnTo>
                  <a:pt x="0" y="2422898"/>
                </a:lnTo>
                <a:lnTo>
                  <a:pt x="0" y="114030"/>
                </a:lnTo>
                <a:cubicBezTo>
                  <a:pt x="0" y="51053"/>
                  <a:pt x="51053" y="0"/>
                  <a:pt x="114030" y="0"/>
                </a:cubicBez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CB11855-5B3E-4646-81AF-A7BADAE6C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7539" y="1714500"/>
            <a:ext cx="2192880" cy="2422898"/>
          </a:xfrm>
          <a:custGeom>
            <a:avLst/>
            <a:gdLst>
              <a:gd name="connsiteX0" fmla="*/ 114030 w 2192880"/>
              <a:gd name="connsiteY0" fmla="*/ 0 h 2422898"/>
              <a:gd name="connsiteX1" fmla="*/ 2078850 w 2192880"/>
              <a:gd name="connsiteY1" fmla="*/ 0 h 2422898"/>
              <a:gd name="connsiteX2" fmla="*/ 2192880 w 2192880"/>
              <a:gd name="connsiteY2" fmla="*/ 114030 h 2422898"/>
              <a:gd name="connsiteX3" fmla="*/ 2192880 w 2192880"/>
              <a:gd name="connsiteY3" fmla="*/ 2422898 h 2422898"/>
              <a:gd name="connsiteX4" fmla="*/ 0 w 2192880"/>
              <a:gd name="connsiteY4" fmla="*/ 2422898 h 2422898"/>
              <a:gd name="connsiteX5" fmla="*/ 0 w 2192880"/>
              <a:gd name="connsiteY5" fmla="*/ 114030 h 2422898"/>
              <a:gd name="connsiteX6" fmla="*/ 114030 w 2192880"/>
              <a:gd name="connsiteY6" fmla="*/ 0 h 24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2880" h="2422898">
                <a:moveTo>
                  <a:pt x="114030" y="0"/>
                </a:moveTo>
                <a:lnTo>
                  <a:pt x="2078850" y="0"/>
                </a:lnTo>
                <a:cubicBezTo>
                  <a:pt x="2141827" y="0"/>
                  <a:pt x="2192880" y="51053"/>
                  <a:pt x="2192880" y="114030"/>
                </a:cubicBezTo>
                <a:lnTo>
                  <a:pt x="2192880" y="2422898"/>
                </a:lnTo>
                <a:lnTo>
                  <a:pt x="0" y="2422898"/>
                </a:lnTo>
                <a:lnTo>
                  <a:pt x="0" y="114030"/>
                </a:lnTo>
                <a:cubicBezTo>
                  <a:pt x="0" y="51053"/>
                  <a:pt x="51053" y="0"/>
                  <a:pt x="114030" y="0"/>
                </a:cubicBez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0888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434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CF943D-5622-48DA-9AD1-F162CFF74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738" y="0"/>
            <a:ext cx="5569176" cy="6096000"/>
          </a:xfrm>
          <a:prstGeom prst="round2SameRect">
            <a:avLst>
              <a:gd name="adj1" fmla="val 0"/>
              <a:gd name="adj2" fmla="val 5815"/>
            </a:avLst>
          </a:pr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228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bg>
      <p:bgPr>
        <a:gradFill>
          <a:gsLst>
            <a:gs pos="35000">
              <a:schemeClr val="accent5">
                <a:alpha val="89000"/>
              </a:schemeClr>
            </a:gs>
            <a:gs pos="69000">
              <a:schemeClr val="accent3">
                <a:alpha val="92000"/>
              </a:schemeClr>
            </a:gs>
            <a:gs pos="0">
              <a:schemeClr val="accent2"/>
            </a:gs>
            <a:gs pos="100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E2D92A-7494-44EF-95CE-C255D31F6597}"/>
              </a:ext>
            </a:extLst>
          </p:cNvPr>
          <p:cNvGrpSpPr/>
          <p:nvPr userDrawn="1"/>
        </p:nvGrpSpPr>
        <p:grpSpPr>
          <a:xfrm>
            <a:off x="358672" y="379533"/>
            <a:ext cx="177255" cy="1110941"/>
            <a:chOff x="11852172" y="214433"/>
            <a:chExt cx="177255" cy="1110941"/>
          </a:xfrm>
          <a:solidFill>
            <a:schemeClr val="bg1"/>
          </a:solidFill>
        </p:grpSpPr>
        <p:sp>
          <p:nvSpPr>
            <p:cNvPr id="3" name="Freeform 23">
              <a:extLst>
                <a:ext uri="{FF2B5EF4-FFF2-40B4-BE49-F238E27FC236}">
                  <a16:creationId xmlns:a16="http://schemas.microsoft.com/office/drawing/2014/main" id="{067DED17-4AC5-4CF5-B245-077105119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53557" y="684987"/>
              <a:ext cx="174486" cy="174486"/>
            </a:xfrm>
            <a:custGeom>
              <a:avLst/>
              <a:gdLst>
                <a:gd name="T0" fmla="*/ 212725 w 62"/>
                <a:gd name="T1" fmla="*/ 174983 h 62"/>
                <a:gd name="T2" fmla="*/ 174983 w 62"/>
                <a:gd name="T3" fmla="*/ 212725 h 62"/>
                <a:gd name="T4" fmla="*/ 41173 w 62"/>
                <a:gd name="T5" fmla="*/ 212725 h 62"/>
                <a:gd name="T6" fmla="*/ 0 w 62"/>
                <a:gd name="T7" fmla="*/ 174983 h 62"/>
                <a:gd name="T8" fmla="*/ 0 w 62"/>
                <a:gd name="T9" fmla="*/ 41173 h 62"/>
                <a:gd name="T10" fmla="*/ 41173 w 62"/>
                <a:gd name="T11" fmla="*/ 0 h 62"/>
                <a:gd name="T12" fmla="*/ 174983 w 62"/>
                <a:gd name="T13" fmla="*/ 0 h 62"/>
                <a:gd name="T14" fmla="*/ 212725 w 62"/>
                <a:gd name="T15" fmla="*/ 41173 h 62"/>
                <a:gd name="T16" fmla="*/ 212725 w 62"/>
                <a:gd name="T17" fmla="*/ 174983 h 62"/>
                <a:gd name="T18" fmla="*/ 161259 w 62"/>
                <a:gd name="T19" fmla="*/ 72052 h 62"/>
                <a:gd name="T20" fmla="*/ 174983 w 62"/>
                <a:gd name="T21" fmla="*/ 54897 h 62"/>
                <a:gd name="T22" fmla="*/ 154397 w 62"/>
                <a:gd name="T23" fmla="*/ 65190 h 62"/>
                <a:gd name="T24" fmla="*/ 133811 w 62"/>
                <a:gd name="T25" fmla="*/ 54897 h 62"/>
                <a:gd name="T26" fmla="*/ 106363 w 62"/>
                <a:gd name="T27" fmla="*/ 82345 h 62"/>
                <a:gd name="T28" fmla="*/ 106363 w 62"/>
                <a:gd name="T29" fmla="*/ 89207 h 62"/>
                <a:gd name="T30" fmla="*/ 48035 w 62"/>
                <a:gd name="T31" fmla="*/ 58328 h 62"/>
                <a:gd name="T32" fmla="*/ 41173 w 62"/>
                <a:gd name="T33" fmla="*/ 75483 h 62"/>
                <a:gd name="T34" fmla="*/ 54897 w 62"/>
                <a:gd name="T35" fmla="*/ 99500 h 62"/>
                <a:gd name="T36" fmla="*/ 41173 w 62"/>
                <a:gd name="T37" fmla="*/ 96069 h 62"/>
                <a:gd name="T38" fmla="*/ 41173 w 62"/>
                <a:gd name="T39" fmla="*/ 96069 h 62"/>
                <a:gd name="T40" fmla="*/ 65190 w 62"/>
                <a:gd name="T41" fmla="*/ 123518 h 62"/>
                <a:gd name="T42" fmla="*/ 58328 w 62"/>
                <a:gd name="T43" fmla="*/ 123518 h 62"/>
                <a:gd name="T44" fmla="*/ 51466 w 62"/>
                <a:gd name="T45" fmla="*/ 123518 h 62"/>
                <a:gd name="T46" fmla="*/ 78914 w 62"/>
                <a:gd name="T47" fmla="*/ 144104 h 62"/>
                <a:gd name="T48" fmla="*/ 44604 w 62"/>
                <a:gd name="T49" fmla="*/ 157828 h 62"/>
                <a:gd name="T50" fmla="*/ 37742 w 62"/>
                <a:gd name="T51" fmla="*/ 157828 h 62"/>
                <a:gd name="T52" fmla="*/ 82345 w 62"/>
                <a:gd name="T53" fmla="*/ 168121 h 62"/>
                <a:gd name="T54" fmla="*/ 164690 w 62"/>
                <a:gd name="T55" fmla="*/ 85776 h 62"/>
                <a:gd name="T56" fmla="*/ 164690 w 62"/>
                <a:gd name="T57" fmla="*/ 82345 h 62"/>
                <a:gd name="T58" fmla="*/ 178415 w 62"/>
                <a:gd name="T59" fmla="*/ 68621 h 62"/>
                <a:gd name="T60" fmla="*/ 161259 w 62"/>
                <a:gd name="T61" fmla="*/ 72052 h 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2" h="62">
                  <a:moveTo>
                    <a:pt x="62" y="51"/>
                  </a:moveTo>
                  <a:cubicBezTo>
                    <a:pt x="62" y="57"/>
                    <a:pt x="57" y="62"/>
                    <a:pt x="5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6" y="62"/>
                    <a:pt x="0" y="57"/>
                    <a:pt x="0" y="5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6"/>
                    <a:pt x="62" y="12"/>
                  </a:cubicBezTo>
                  <a:lnTo>
                    <a:pt x="62" y="51"/>
                  </a:lnTo>
                  <a:close/>
                  <a:moveTo>
                    <a:pt x="47" y="21"/>
                  </a:moveTo>
                  <a:cubicBezTo>
                    <a:pt x="49" y="20"/>
                    <a:pt x="50" y="18"/>
                    <a:pt x="51" y="16"/>
                  </a:cubicBezTo>
                  <a:cubicBezTo>
                    <a:pt x="49" y="17"/>
                    <a:pt x="47" y="18"/>
                    <a:pt x="45" y="19"/>
                  </a:cubicBezTo>
                  <a:cubicBezTo>
                    <a:pt x="44" y="17"/>
                    <a:pt x="42" y="16"/>
                    <a:pt x="39" y="16"/>
                  </a:cubicBezTo>
                  <a:cubicBezTo>
                    <a:pt x="35" y="16"/>
                    <a:pt x="31" y="20"/>
                    <a:pt x="31" y="24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24" y="26"/>
                    <a:pt x="18" y="23"/>
                    <a:pt x="14" y="17"/>
                  </a:cubicBezTo>
                  <a:cubicBezTo>
                    <a:pt x="13" y="19"/>
                    <a:pt x="12" y="20"/>
                    <a:pt x="12" y="22"/>
                  </a:cubicBezTo>
                  <a:cubicBezTo>
                    <a:pt x="12" y="25"/>
                    <a:pt x="14" y="27"/>
                    <a:pt x="16" y="29"/>
                  </a:cubicBezTo>
                  <a:cubicBezTo>
                    <a:pt x="15" y="29"/>
                    <a:pt x="13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32"/>
                    <a:pt x="15" y="35"/>
                    <a:pt x="19" y="36"/>
                  </a:cubicBezTo>
                  <a:cubicBezTo>
                    <a:pt x="18" y="36"/>
                    <a:pt x="18" y="36"/>
                    <a:pt x="17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6" y="39"/>
                    <a:pt x="20" y="42"/>
                    <a:pt x="23" y="42"/>
                  </a:cubicBezTo>
                  <a:cubicBezTo>
                    <a:pt x="20" y="44"/>
                    <a:pt x="17" y="46"/>
                    <a:pt x="13" y="46"/>
                  </a:cubicBezTo>
                  <a:cubicBezTo>
                    <a:pt x="12" y="46"/>
                    <a:pt x="11" y="46"/>
                    <a:pt x="11" y="46"/>
                  </a:cubicBezTo>
                  <a:cubicBezTo>
                    <a:pt x="14" y="48"/>
                    <a:pt x="19" y="49"/>
                    <a:pt x="24" y="49"/>
                  </a:cubicBezTo>
                  <a:cubicBezTo>
                    <a:pt x="39" y="49"/>
                    <a:pt x="48" y="36"/>
                    <a:pt x="48" y="25"/>
                  </a:cubicBezTo>
                  <a:cubicBezTo>
                    <a:pt x="48" y="25"/>
                    <a:pt x="48" y="25"/>
                    <a:pt x="48" y="24"/>
                  </a:cubicBezTo>
                  <a:cubicBezTo>
                    <a:pt x="49" y="23"/>
                    <a:pt x="51" y="22"/>
                    <a:pt x="52" y="20"/>
                  </a:cubicBezTo>
                  <a:cubicBezTo>
                    <a:pt x="50" y="20"/>
                    <a:pt x="49" y="21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Freeform 129">
              <a:extLst>
                <a:ext uri="{FF2B5EF4-FFF2-40B4-BE49-F238E27FC236}">
                  <a16:creationId xmlns:a16="http://schemas.microsoft.com/office/drawing/2014/main" id="{779814FA-BDDA-4AB9-AD72-32CEA4764B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54858" y="214433"/>
              <a:ext cx="171881" cy="174486"/>
            </a:xfrm>
            <a:custGeom>
              <a:avLst/>
              <a:gdLst>
                <a:gd name="T0" fmla="*/ 209550 w 61"/>
                <a:gd name="T1" fmla="*/ 174983 h 62"/>
                <a:gd name="T2" fmla="*/ 171762 w 61"/>
                <a:gd name="T3" fmla="*/ 212725 h 62"/>
                <a:gd name="T4" fmla="*/ 37788 w 61"/>
                <a:gd name="T5" fmla="*/ 212725 h 62"/>
                <a:gd name="T6" fmla="*/ 0 w 61"/>
                <a:gd name="T7" fmla="*/ 174983 h 62"/>
                <a:gd name="T8" fmla="*/ 0 w 61"/>
                <a:gd name="T9" fmla="*/ 41173 h 62"/>
                <a:gd name="T10" fmla="*/ 37788 w 61"/>
                <a:gd name="T11" fmla="*/ 0 h 62"/>
                <a:gd name="T12" fmla="*/ 171762 w 61"/>
                <a:gd name="T13" fmla="*/ 0 h 62"/>
                <a:gd name="T14" fmla="*/ 209550 w 61"/>
                <a:gd name="T15" fmla="*/ 41173 h 62"/>
                <a:gd name="T16" fmla="*/ 209550 w 61"/>
                <a:gd name="T17" fmla="*/ 174983 h 62"/>
                <a:gd name="T18" fmla="*/ 37788 w 61"/>
                <a:gd name="T19" fmla="*/ 41173 h 62"/>
                <a:gd name="T20" fmla="*/ 34352 w 61"/>
                <a:gd name="T21" fmla="*/ 41173 h 62"/>
                <a:gd name="T22" fmla="*/ 34352 w 61"/>
                <a:gd name="T23" fmla="*/ 44604 h 62"/>
                <a:gd name="T24" fmla="*/ 34352 w 61"/>
                <a:gd name="T25" fmla="*/ 61759 h 62"/>
                <a:gd name="T26" fmla="*/ 37788 w 61"/>
                <a:gd name="T27" fmla="*/ 68621 h 62"/>
                <a:gd name="T28" fmla="*/ 144280 w 61"/>
                <a:gd name="T29" fmla="*/ 174983 h 62"/>
                <a:gd name="T30" fmla="*/ 147716 w 61"/>
                <a:gd name="T31" fmla="*/ 178415 h 62"/>
                <a:gd name="T32" fmla="*/ 168327 w 61"/>
                <a:gd name="T33" fmla="*/ 178415 h 62"/>
                <a:gd name="T34" fmla="*/ 168327 w 61"/>
                <a:gd name="T35" fmla="*/ 174983 h 62"/>
                <a:gd name="T36" fmla="*/ 171762 w 61"/>
                <a:gd name="T37" fmla="*/ 174983 h 62"/>
                <a:gd name="T38" fmla="*/ 37788 w 61"/>
                <a:gd name="T39" fmla="*/ 41173 h 62"/>
                <a:gd name="T40" fmla="*/ 37788 w 61"/>
                <a:gd name="T41" fmla="*/ 92638 h 62"/>
                <a:gd name="T42" fmla="*/ 34352 w 61"/>
                <a:gd name="T43" fmla="*/ 96069 h 62"/>
                <a:gd name="T44" fmla="*/ 34352 w 61"/>
                <a:gd name="T45" fmla="*/ 99500 h 62"/>
                <a:gd name="T46" fmla="*/ 34352 w 61"/>
                <a:gd name="T47" fmla="*/ 116656 h 62"/>
                <a:gd name="T48" fmla="*/ 37788 w 61"/>
                <a:gd name="T49" fmla="*/ 120087 h 62"/>
                <a:gd name="T50" fmla="*/ 92752 w 61"/>
                <a:gd name="T51" fmla="*/ 174983 h 62"/>
                <a:gd name="T52" fmla="*/ 96187 w 61"/>
                <a:gd name="T53" fmla="*/ 178415 h 62"/>
                <a:gd name="T54" fmla="*/ 113363 w 61"/>
                <a:gd name="T55" fmla="*/ 178415 h 62"/>
                <a:gd name="T56" fmla="*/ 116798 w 61"/>
                <a:gd name="T57" fmla="*/ 174983 h 62"/>
                <a:gd name="T58" fmla="*/ 116798 w 61"/>
                <a:gd name="T59" fmla="*/ 171552 h 62"/>
                <a:gd name="T60" fmla="*/ 37788 w 61"/>
                <a:gd name="T61" fmla="*/ 92638 h 62"/>
                <a:gd name="T62" fmla="*/ 51529 w 61"/>
                <a:gd name="T63" fmla="*/ 144104 h 62"/>
                <a:gd name="T64" fmla="*/ 34352 w 61"/>
                <a:gd name="T65" fmla="*/ 161259 h 62"/>
                <a:gd name="T66" fmla="*/ 51529 w 61"/>
                <a:gd name="T67" fmla="*/ 178415 h 62"/>
                <a:gd name="T68" fmla="*/ 68705 w 61"/>
                <a:gd name="T69" fmla="*/ 161259 h 62"/>
                <a:gd name="T70" fmla="*/ 51529 w 61"/>
                <a:gd name="T71" fmla="*/ 144104 h 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1" h="62">
                  <a:moveTo>
                    <a:pt x="61" y="51"/>
                  </a:moveTo>
                  <a:cubicBezTo>
                    <a:pt x="61" y="57"/>
                    <a:pt x="56" y="62"/>
                    <a:pt x="5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5" y="62"/>
                    <a:pt x="0" y="57"/>
                    <a:pt x="0" y="5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0"/>
                    <a:pt x="61" y="6"/>
                    <a:pt x="61" y="12"/>
                  </a:cubicBezTo>
                  <a:lnTo>
                    <a:pt x="61" y="51"/>
                  </a:lnTo>
                  <a:close/>
                  <a:moveTo>
                    <a:pt x="11" y="12"/>
                  </a:moveTo>
                  <a:cubicBezTo>
                    <a:pt x="11" y="12"/>
                    <a:pt x="11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1" y="20"/>
                    <a:pt x="11" y="20"/>
                  </a:cubicBezTo>
                  <a:cubicBezTo>
                    <a:pt x="28" y="20"/>
                    <a:pt x="42" y="34"/>
                    <a:pt x="42" y="51"/>
                  </a:cubicBezTo>
                  <a:cubicBezTo>
                    <a:pt x="42" y="51"/>
                    <a:pt x="43" y="52"/>
                    <a:pt x="43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30"/>
                    <a:pt x="32" y="13"/>
                    <a:pt x="11" y="12"/>
                  </a:cubicBezTo>
                  <a:close/>
                  <a:moveTo>
                    <a:pt x="11" y="27"/>
                  </a:moveTo>
                  <a:cubicBezTo>
                    <a:pt x="11" y="27"/>
                    <a:pt x="11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11" y="35"/>
                    <a:pt x="11" y="35"/>
                  </a:cubicBezTo>
                  <a:cubicBezTo>
                    <a:pt x="19" y="36"/>
                    <a:pt x="26" y="42"/>
                    <a:pt x="27" y="51"/>
                  </a:cubicBezTo>
                  <a:cubicBezTo>
                    <a:pt x="27" y="51"/>
                    <a:pt x="27" y="52"/>
                    <a:pt x="28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4" y="52"/>
                    <a:pt x="34" y="51"/>
                  </a:cubicBezTo>
                  <a:cubicBezTo>
                    <a:pt x="34" y="51"/>
                    <a:pt x="34" y="51"/>
                    <a:pt x="34" y="50"/>
                  </a:cubicBezTo>
                  <a:cubicBezTo>
                    <a:pt x="34" y="38"/>
                    <a:pt x="24" y="28"/>
                    <a:pt x="11" y="27"/>
                  </a:cubicBezTo>
                  <a:close/>
                  <a:moveTo>
                    <a:pt x="15" y="42"/>
                  </a:moveTo>
                  <a:cubicBezTo>
                    <a:pt x="12" y="42"/>
                    <a:pt x="10" y="44"/>
                    <a:pt x="10" y="47"/>
                  </a:cubicBezTo>
                  <a:cubicBezTo>
                    <a:pt x="10" y="50"/>
                    <a:pt x="12" y="52"/>
                    <a:pt x="15" y="52"/>
                  </a:cubicBezTo>
                  <a:cubicBezTo>
                    <a:pt x="18" y="52"/>
                    <a:pt x="20" y="50"/>
                    <a:pt x="20" y="47"/>
                  </a:cubicBezTo>
                  <a:cubicBezTo>
                    <a:pt x="20" y="44"/>
                    <a:pt x="18" y="42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188">
              <a:extLst>
                <a:ext uri="{FF2B5EF4-FFF2-40B4-BE49-F238E27FC236}">
                  <a16:creationId xmlns:a16="http://schemas.microsoft.com/office/drawing/2014/main" id="{F098DB0D-0560-4CB5-96EC-53ADE7B2A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52172" y="1150888"/>
              <a:ext cx="177255" cy="174486"/>
            </a:xfrm>
            <a:custGeom>
              <a:avLst/>
              <a:gdLst>
                <a:gd name="T0" fmla="*/ 165315 w 59"/>
                <a:gd name="T1" fmla="*/ 200025 h 58"/>
                <a:gd name="T2" fmla="*/ 141207 w 59"/>
                <a:gd name="T3" fmla="*/ 200025 h 58"/>
                <a:gd name="T4" fmla="*/ 141207 w 59"/>
                <a:gd name="T5" fmla="*/ 120705 h 58"/>
                <a:gd name="T6" fmla="*/ 165315 w 59"/>
                <a:gd name="T7" fmla="*/ 120705 h 58"/>
                <a:gd name="T8" fmla="*/ 168759 w 59"/>
                <a:gd name="T9" fmla="*/ 89666 h 58"/>
                <a:gd name="T10" fmla="*/ 141207 w 59"/>
                <a:gd name="T11" fmla="*/ 89666 h 58"/>
                <a:gd name="T12" fmla="*/ 141207 w 59"/>
                <a:gd name="T13" fmla="*/ 72423 h 58"/>
                <a:gd name="T14" fmla="*/ 154983 w 59"/>
                <a:gd name="T15" fmla="*/ 58628 h 58"/>
                <a:gd name="T16" fmla="*/ 172203 w 59"/>
                <a:gd name="T17" fmla="*/ 58628 h 58"/>
                <a:gd name="T18" fmla="*/ 172203 w 59"/>
                <a:gd name="T19" fmla="*/ 31038 h 58"/>
                <a:gd name="T20" fmla="*/ 148095 w 59"/>
                <a:gd name="T21" fmla="*/ 27590 h 58"/>
                <a:gd name="T22" fmla="*/ 110210 w 59"/>
                <a:gd name="T23" fmla="*/ 68974 h 58"/>
                <a:gd name="T24" fmla="*/ 110210 w 59"/>
                <a:gd name="T25" fmla="*/ 89666 h 58"/>
                <a:gd name="T26" fmla="*/ 82658 w 59"/>
                <a:gd name="T27" fmla="*/ 89666 h 58"/>
                <a:gd name="T28" fmla="*/ 82658 w 59"/>
                <a:gd name="T29" fmla="*/ 120705 h 58"/>
                <a:gd name="T30" fmla="*/ 110210 w 59"/>
                <a:gd name="T31" fmla="*/ 120705 h 58"/>
                <a:gd name="T32" fmla="*/ 110210 w 59"/>
                <a:gd name="T33" fmla="*/ 200025 h 58"/>
                <a:gd name="T34" fmla="*/ 37885 w 59"/>
                <a:gd name="T35" fmla="*/ 200025 h 58"/>
                <a:gd name="T36" fmla="*/ 0 w 59"/>
                <a:gd name="T37" fmla="*/ 162089 h 58"/>
                <a:gd name="T38" fmla="*/ 0 w 59"/>
                <a:gd name="T39" fmla="*/ 34487 h 58"/>
                <a:gd name="T40" fmla="*/ 37885 w 59"/>
                <a:gd name="T41" fmla="*/ 0 h 58"/>
                <a:gd name="T42" fmla="*/ 165315 w 59"/>
                <a:gd name="T43" fmla="*/ 0 h 58"/>
                <a:gd name="T44" fmla="*/ 203200 w 59"/>
                <a:gd name="T45" fmla="*/ 34487 h 58"/>
                <a:gd name="T46" fmla="*/ 203200 w 59"/>
                <a:gd name="T47" fmla="*/ 162089 h 58"/>
                <a:gd name="T48" fmla="*/ 165315 w 59"/>
                <a:gd name="T49" fmla="*/ 200025 h 5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58">
                  <a:moveTo>
                    <a:pt x="48" y="58"/>
                  </a:moveTo>
                  <a:cubicBezTo>
                    <a:pt x="41" y="58"/>
                    <a:pt x="41" y="58"/>
                    <a:pt x="41" y="5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18"/>
                    <a:pt x="42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7" y="8"/>
                    <a:pt x="43" y="8"/>
                  </a:cubicBezTo>
                  <a:cubicBezTo>
                    <a:pt x="37" y="8"/>
                    <a:pt x="32" y="12"/>
                    <a:pt x="32" y="20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0"/>
                    <a:pt x="59" y="4"/>
                    <a:pt x="59" y="10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53"/>
                    <a:pt x="54" y="58"/>
                    <a:pt x="4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A1D583-5122-46AA-82FF-6B81A42DBFD2}"/>
              </a:ext>
            </a:extLst>
          </p:cNvPr>
          <p:cNvSpPr/>
          <p:nvPr userDrawn="1"/>
        </p:nvSpPr>
        <p:spPr>
          <a:xfrm>
            <a:off x="11689601" y="6304041"/>
            <a:ext cx="502399" cy="5539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114300" dir="13500000" sx="97000" sy="97000" algn="br" rotWithShape="0">
              <a:schemeClr val="accent1"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42BD8-55D0-47EC-B64A-FFAEED90F90B}"/>
              </a:ext>
            </a:extLst>
          </p:cNvPr>
          <p:cNvSpPr txBox="1"/>
          <p:nvPr userDrawn="1"/>
        </p:nvSpPr>
        <p:spPr>
          <a:xfrm rot="10800000" flipV="1">
            <a:off x="11718924" y="6427132"/>
            <a:ext cx="4437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fld id="{260E2A6B-A809-4840-BF14-8648BC0BDF87}" type="slidenum">
              <a:rPr lang="id-ID" sz="1400" i="0" smtClean="0">
                <a:solidFill>
                  <a:schemeClr val="accent2"/>
                </a:solidFill>
                <a:effectLst/>
                <a:latin typeface="+mn-lt"/>
                <a:ea typeface="Open Sans Extrabold" panose="020B0906030804020204" pitchFamily="34" charset="0"/>
                <a:cs typeface="Arial" panose="020B0604020202020204" pitchFamily="34" charset="0"/>
              </a:rPr>
              <a:pPr algn="ctr">
                <a:lnSpc>
                  <a:spcPct val="100000"/>
                </a:lnSpc>
              </a:pPr>
              <a:t>‹#›</a:t>
            </a:fld>
            <a:endParaRPr lang="id-ID" sz="6000" i="0" dirty="0">
              <a:solidFill>
                <a:schemeClr val="accent2"/>
              </a:solidFill>
              <a:effectLst/>
              <a:latin typeface="+mn-lt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807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06700" y="2743335"/>
            <a:ext cx="8248800" cy="11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54600" y="4087733"/>
            <a:ext cx="69532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5213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253600" y="2730967"/>
            <a:ext cx="568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445533" y="4348800"/>
            <a:ext cx="7306400" cy="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35767" y="1507100"/>
            <a:ext cx="2120400" cy="10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3822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4"/>
          <p:cNvSpPr/>
          <p:nvPr/>
        </p:nvSpPr>
        <p:spPr>
          <a:xfrm rot="5400000">
            <a:off x="10007849" y="1921900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824000" y="1355700"/>
            <a:ext cx="9408000" cy="4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3082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" name="Google Shape;24;p5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4127828" y="4427284"/>
            <a:ext cx="44448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4127861" y="2109400"/>
            <a:ext cx="44448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127847" y="4916584"/>
            <a:ext cx="50100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127861" y="2611284"/>
            <a:ext cx="50100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2547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491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82873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6" name="Google Shape;36;p7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541917" y="2875485"/>
            <a:ext cx="3805200" cy="28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79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79A0C5-57E8-4E8A-945E-6AD9FFF393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0464" y="1155700"/>
            <a:ext cx="6123798" cy="5702300"/>
          </a:xfrm>
          <a:custGeom>
            <a:avLst/>
            <a:gdLst>
              <a:gd name="connsiteX0" fmla="*/ 0 w 6123798"/>
              <a:gd name="connsiteY0" fmla="*/ 0 h 5702300"/>
              <a:gd name="connsiteX1" fmla="*/ 6123798 w 6123798"/>
              <a:gd name="connsiteY1" fmla="*/ 0 h 5702300"/>
              <a:gd name="connsiteX2" fmla="*/ 6123798 w 6123798"/>
              <a:gd name="connsiteY2" fmla="*/ 5702300 h 5702300"/>
              <a:gd name="connsiteX3" fmla="*/ 0 w 6123798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3798" h="5702300">
                <a:moveTo>
                  <a:pt x="0" y="0"/>
                </a:moveTo>
                <a:lnTo>
                  <a:pt x="6123798" y="0"/>
                </a:lnTo>
                <a:lnTo>
                  <a:pt x="6123798" y="5702300"/>
                </a:lnTo>
                <a:lnTo>
                  <a:pt x="0" y="57023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9775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" name="Google Shape;41;p8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845817" y="1838200"/>
            <a:ext cx="7370400" cy="31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506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5" name="Google Shape;45;p9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474700" y="1086667"/>
            <a:ext cx="6132800" cy="16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461567" y="2968033"/>
            <a:ext cx="6132800" cy="20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2664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0" name="Google Shape;50;p10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678600" y="5226400"/>
            <a:ext cx="5694000" cy="9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333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898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086300" y="2899705"/>
            <a:ext cx="6890000" cy="15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3086067" y="4301905"/>
            <a:ext cx="6890000" cy="8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14858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067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" name="Google Shape;60;p13"/>
          <p:cNvSpPr/>
          <p:nvPr/>
        </p:nvSpPr>
        <p:spPr>
          <a:xfrm rot="5400000">
            <a:off x="10007849" y="1921900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089267" y="1573067"/>
            <a:ext cx="856000" cy="6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6602800" y="1558767"/>
            <a:ext cx="856000" cy="6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2089251" y="3755000"/>
            <a:ext cx="856000" cy="6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 hasCustomPrompt="1"/>
          </p:nvPr>
        </p:nvSpPr>
        <p:spPr>
          <a:xfrm>
            <a:off x="6602813" y="3842300"/>
            <a:ext cx="856000" cy="6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2782128" y="2061800"/>
            <a:ext cx="246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/>
          </p:nvPr>
        </p:nvSpPr>
        <p:spPr>
          <a:xfrm>
            <a:off x="2782128" y="4331105"/>
            <a:ext cx="246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/>
          </p:nvPr>
        </p:nvSpPr>
        <p:spPr>
          <a:xfrm>
            <a:off x="7279884" y="2061800"/>
            <a:ext cx="246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/>
          </p:nvPr>
        </p:nvSpPr>
        <p:spPr>
          <a:xfrm>
            <a:off x="7279884" y="4331097"/>
            <a:ext cx="246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2782133" y="2487600"/>
            <a:ext cx="29940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7279900" y="2487600"/>
            <a:ext cx="29940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2782133" y="4756903"/>
            <a:ext cx="29940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7279900" y="4756900"/>
            <a:ext cx="2994000" cy="9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03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960000" y="491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6497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60000" y="491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rot="5400000">
            <a:off x="10749433" y="3649567"/>
            <a:ext cx="19812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3200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732" scaled="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253600" y="2730967"/>
            <a:ext cx="568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445533" y="4348800"/>
            <a:ext cx="7306400" cy="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 hasCustomPrompt="1"/>
          </p:nvPr>
        </p:nvSpPr>
        <p:spPr>
          <a:xfrm>
            <a:off x="5035767" y="1507100"/>
            <a:ext cx="2120400" cy="10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78857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accent3"/>
            </a:gs>
            <a:gs pos="100000">
              <a:srgbClr val="BBDB70"/>
            </a:gs>
          </a:gsLst>
          <a:lin ang="18900732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253600" y="2730967"/>
            <a:ext cx="568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2445533" y="4348800"/>
            <a:ext cx="7306400" cy="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2" hasCustomPrompt="1"/>
          </p:nvPr>
        </p:nvSpPr>
        <p:spPr>
          <a:xfrm>
            <a:off x="5035767" y="1507100"/>
            <a:ext cx="2120400" cy="10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938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04123C-8671-4E4D-B1D7-FF5C4B174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7009" y="516697"/>
            <a:ext cx="5824606" cy="5824606"/>
          </a:xfrm>
          <a:custGeom>
            <a:avLst/>
            <a:gdLst>
              <a:gd name="connsiteX0" fmla="*/ 2912303 w 5824606"/>
              <a:gd name="connsiteY0" fmla="*/ 0 h 5824606"/>
              <a:gd name="connsiteX1" fmla="*/ 5824606 w 5824606"/>
              <a:gd name="connsiteY1" fmla="*/ 2912303 h 5824606"/>
              <a:gd name="connsiteX2" fmla="*/ 2912303 w 5824606"/>
              <a:gd name="connsiteY2" fmla="*/ 5824606 h 5824606"/>
              <a:gd name="connsiteX3" fmla="*/ 0 w 5824606"/>
              <a:gd name="connsiteY3" fmla="*/ 2912303 h 5824606"/>
              <a:gd name="connsiteX4" fmla="*/ 2912303 w 5824606"/>
              <a:gd name="connsiteY4" fmla="*/ 0 h 58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4606" h="5824606">
                <a:moveTo>
                  <a:pt x="2912303" y="0"/>
                </a:moveTo>
                <a:cubicBezTo>
                  <a:pt x="4520724" y="0"/>
                  <a:pt x="5824606" y="1303882"/>
                  <a:pt x="5824606" y="2912303"/>
                </a:cubicBezTo>
                <a:cubicBezTo>
                  <a:pt x="5824606" y="4520724"/>
                  <a:pt x="4520724" y="5824606"/>
                  <a:pt x="2912303" y="5824606"/>
                </a:cubicBezTo>
                <a:cubicBezTo>
                  <a:pt x="1303882" y="5824606"/>
                  <a:pt x="0" y="4520724"/>
                  <a:pt x="0" y="2912303"/>
                </a:cubicBezTo>
                <a:cubicBezTo>
                  <a:pt x="0" y="1303882"/>
                  <a:pt x="1303882" y="0"/>
                  <a:pt x="2912303" y="0"/>
                </a:cubicBez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436976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gradFill>
          <a:gsLst>
            <a:gs pos="0">
              <a:schemeClr val="lt2"/>
            </a:gs>
            <a:gs pos="100000">
              <a:schemeClr val="accent2"/>
            </a:gs>
          </a:gsLst>
          <a:lin ang="18900732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253600" y="2730967"/>
            <a:ext cx="568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2445533" y="4348800"/>
            <a:ext cx="7306400" cy="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2" hasCustomPrompt="1"/>
          </p:nvPr>
        </p:nvSpPr>
        <p:spPr>
          <a:xfrm>
            <a:off x="5035767" y="1507100"/>
            <a:ext cx="2120400" cy="10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/>
          <p:nvPr/>
        </p:nvSpPr>
        <p:spPr>
          <a:xfrm rot="5400000">
            <a:off x="10749433" y="3649567"/>
            <a:ext cx="19812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10448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" name="Google Shape;99;p19"/>
          <p:cNvSpPr/>
          <p:nvPr/>
        </p:nvSpPr>
        <p:spPr>
          <a:xfrm rot="5400000">
            <a:off x="10007849" y="1921900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255833" y="2042867"/>
            <a:ext cx="6550400" cy="20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667" b="0"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3835600" y="3912284"/>
            <a:ext cx="5390800" cy="6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7829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4" name="Google Shape;104;p20"/>
          <p:cNvSpPr/>
          <p:nvPr/>
        </p:nvSpPr>
        <p:spPr>
          <a:xfrm rot="5400000">
            <a:off x="10749433" y="3649567"/>
            <a:ext cx="19812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2"/>
          </p:nvPr>
        </p:nvSpPr>
        <p:spPr>
          <a:xfrm>
            <a:off x="7498633" y="3146751"/>
            <a:ext cx="2462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3"/>
          </p:nvPr>
        </p:nvSpPr>
        <p:spPr>
          <a:xfrm>
            <a:off x="3094933" y="3146751"/>
            <a:ext cx="2462400" cy="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6812859" y="3841167"/>
            <a:ext cx="3834000" cy="15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4"/>
          </p:nvPr>
        </p:nvSpPr>
        <p:spPr>
          <a:xfrm>
            <a:off x="2409033" y="3841167"/>
            <a:ext cx="3834000" cy="15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26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2"/>
          </p:nvPr>
        </p:nvSpPr>
        <p:spPr>
          <a:xfrm>
            <a:off x="5296800" y="2920800"/>
            <a:ext cx="2462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3"/>
          </p:nvPr>
        </p:nvSpPr>
        <p:spPr>
          <a:xfrm>
            <a:off x="1945100" y="2920800"/>
            <a:ext cx="2462400" cy="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5296800" y="3481100"/>
            <a:ext cx="2462400" cy="20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1945100" y="3481116"/>
            <a:ext cx="2462400" cy="20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5"/>
          </p:nvPr>
        </p:nvSpPr>
        <p:spPr>
          <a:xfrm>
            <a:off x="8555333" y="2920800"/>
            <a:ext cx="2462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3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8555333" y="3481100"/>
            <a:ext cx="2462400" cy="20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28612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2"/>
          </p:nvPr>
        </p:nvSpPr>
        <p:spPr>
          <a:xfrm>
            <a:off x="7290500" y="2353067"/>
            <a:ext cx="2827600" cy="4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3"/>
          </p:nvPr>
        </p:nvSpPr>
        <p:spPr>
          <a:xfrm>
            <a:off x="2931033" y="2353067"/>
            <a:ext cx="2827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88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7290500" y="2704113"/>
            <a:ext cx="28276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2931033" y="2702668"/>
            <a:ext cx="28276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5"/>
          </p:nvPr>
        </p:nvSpPr>
        <p:spPr>
          <a:xfrm>
            <a:off x="7290500" y="4557667"/>
            <a:ext cx="28276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7290500" y="4907100"/>
            <a:ext cx="28276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7"/>
          </p:nvPr>
        </p:nvSpPr>
        <p:spPr>
          <a:xfrm>
            <a:off x="2931033" y="4558792"/>
            <a:ext cx="2827600" cy="4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88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2931033" y="4907100"/>
            <a:ext cx="28276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 rot="5400000">
            <a:off x="10749433" y="3649567"/>
            <a:ext cx="19812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464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2"/>
          </p:nvPr>
        </p:nvSpPr>
        <p:spPr>
          <a:xfrm>
            <a:off x="5154467" y="2054133"/>
            <a:ext cx="27604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3"/>
          </p:nvPr>
        </p:nvSpPr>
        <p:spPr>
          <a:xfrm>
            <a:off x="1936448" y="2054133"/>
            <a:ext cx="27776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88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5154455" y="2533267"/>
            <a:ext cx="2760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4"/>
          </p:nvPr>
        </p:nvSpPr>
        <p:spPr>
          <a:xfrm>
            <a:off x="1936433" y="2533273"/>
            <a:ext cx="2777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 idx="5"/>
          </p:nvPr>
        </p:nvSpPr>
        <p:spPr>
          <a:xfrm>
            <a:off x="8350577" y="2054133"/>
            <a:ext cx="27548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6"/>
          </p:nvPr>
        </p:nvSpPr>
        <p:spPr>
          <a:xfrm>
            <a:off x="8350565" y="2533267"/>
            <a:ext cx="27548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7"/>
          </p:nvPr>
        </p:nvSpPr>
        <p:spPr>
          <a:xfrm>
            <a:off x="5154467" y="4214800"/>
            <a:ext cx="27604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8"/>
          </p:nvPr>
        </p:nvSpPr>
        <p:spPr>
          <a:xfrm>
            <a:off x="1936448" y="4214800"/>
            <a:ext cx="27776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88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9"/>
          </p:nvPr>
        </p:nvSpPr>
        <p:spPr>
          <a:xfrm>
            <a:off x="5154455" y="4691500"/>
            <a:ext cx="2760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3"/>
          </p:nvPr>
        </p:nvSpPr>
        <p:spPr>
          <a:xfrm>
            <a:off x="1936433" y="4691507"/>
            <a:ext cx="2777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14"/>
          </p:nvPr>
        </p:nvSpPr>
        <p:spPr>
          <a:xfrm>
            <a:off x="8350577" y="4214800"/>
            <a:ext cx="27548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9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5"/>
          </p:nvPr>
        </p:nvSpPr>
        <p:spPr>
          <a:xfrm>
            <a:off x="8350565" y="4691500"/>
            <a:ext cx="27548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6872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3430600" y="4868288"/>
            <a:ext cx="6194800" cy="11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149193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5" name="Google Shape;155;p25"/>
          <p:cNvSpPr/>
          <p:nvPr/>
        </p:nvSpPr>
        <p:spPr>
          <a:xfrm rot="5400000">
            <a:off x="10749433" y="3649567"/>
            <a:ext cx="19812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3548333" y="5205600"/>
            <a:ext cx="5996400" cy="8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9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52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26"/>
          <p:cNvSpPr/>
          <p:nvPr/>
        </p:nvSpPr>
        <p:spPr>
          <a:xfrm rot="5400000">
            <a:off x="10749433" y="3649567"/>
            <a:ext cx="19812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1"/>
          </p:nvPr>
        </p:nvSpPr>
        <p:spPr>
          <a:xfrm>
            <a:off x="7030167" y="3287433"/>
            <a:ext cx="2318000" cy="2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0372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1594967" y="2431667"/>
            <a:ext cx="9002000" cy="2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b="1"/>
            </a:lvl1pPr>
            <a:lvl2pPr marL="1219170" lvl="1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2pPr>
            <a:lvl3pPr marL="1828754" lvl="2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3pPr>
            <a:lvl4pPr marL="2438339" lvl="3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rabicPeriod"/>
              <a:defRPr/>
            </a:lvl4pPr>
            <a:lvl5pPr marL="3047924" lvl="4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5pPr>
            <a:lvl6pPr marL="3657509" lvl="5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6pPr>
            <a:lvl7pPr marL="4267093" lvl="6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rabicPeriod"/>
              <a:defRPr/>
            </a:lvl7pPr>
            <a:lvl8pPr marL="4876678" lvl="7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alphaLcPeriod"/>
              <a:defRPr/>
            </a:lvl8pPr>
            <a:lvl9pPr marL="5486263" lvl="8" indent="-406390" algn="ctr" rtl="0">
              <a:spcBef>
                <a:spcPts val="0"/>
              </a:spcBef>
              <a:spcAft>
                <a:spcPts val="0"/>
              </a:spcAft>
              <a:buClr>
                <a:srgbClr val="E13A3E"/>
              </a:buClr>
              <a:buSzPts val="1200"/>
              <a:buFont typeface="Robo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2002733" y="491767"/>
            <a:ext cx="81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011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40869C-0424-4D20-93E8-5E4DC5E1BD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772887"/>
            <a:ext cx="4953000" cy="5312229"/>
          </a:xfrm>
          <a:prstGeom prst="roundRect">
            <a:avLst>
              <a:gd name="adj" fmla="val 3773"/>
            </a:avLst>
          </a:pr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0D0AC-7C25-4036-B5F2-D67FCC7B44BB}"/>
              </a:ext>
            </a:extLst>
          </p:cNvPr>
          <p:cNvSpPr/>
          <p:nvPr userDrawn="1"/>
        </p:nvSpPr>
        <p:spPr>
          <a:xfrm>
            <a:off x="457201" y="1480458"/>
            <a:ext cx="4953000" cy="6081486"/>
          </a:xfrm>
          <a:prstGeom prst="rect">
            <a:avLst/>
          </a:prstGeom>
          <a:solidFill>
            <a:srgbClr val="2E2F4C">
              <a:alpha val="0"/>
            </a:srgbClr>
          </a:solidFill>
          <a:ln w="31750">
            <a:solidFill>
              <a:schemeClr val="accent2"/>
            </a:solidFill>
          </a:ln>
          <a:effectLst>
            <a:glow rad="152400">
              <a:schemeClr val="accent2">
                <a:satMod val="175000"/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65120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8" name="Google Shape;168;p28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2646717" y="2043567"/>
            <a:ext cx="7264800" cy="16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3030784" y="3883467"/>
            <a:ext cx="64968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3097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3" name="Google Shape;173;p29"/>
          <p:cNvSpPr/>
          <p:nvPr/>
        </p:nvSpPr>
        <p:spPr>
          <a:xfrm rot="5400000">
            <a:off x="10007849" y="24767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3225967" y="2674400"/>
            <a:ext cx="6604400" cy="28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867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4267093" lvl="6" indent="-36405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4876678" lvl="7" indent="-36405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4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2"/>
          </p:nvPr>
        </p:nvSpPr>
        <p:spPr>
          <a:xfrm>
            <a:off x="5303417" y="3399000"/>
            <a:ext cx="2462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 idx="3"/>
          </p:nvPr>
        </p:nvSpPr>
        <p:spPr>
          <a:xfrm>
            <a:off x="2056967" y="3399000"/>
            <a:ext cx="2462400" cy="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5303423" y="3997736"/>
            <a:ext cx="2462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4"/>
          </p:nvPr>
        </p:nvSpPr>
        <p:spPr>
          <a:xfrm>
            <a:off x="2056967" y="3997747"/>
            <a:ext cx="2462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title" idx="5"/>
          </p:nvPr>
        </p:nvSpPr>
        <p:spPr>
          <a:xfrm>
            <a:off x="8572317" y="3399000"/>
            <a:ext cx="2462400" cy="8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6"/>
          </p:nvPr>
        </p:nvSpPr>
        <p:spPr>
          <a:xfrm>
            <a:off x="8572329" y="3997736"/>
            <a:ext cx="2462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7" hasCustomPrompt="1"/>
          </p:nvPr>
        </p:nvSpPr>
        <p:spPr>
          <a:xfrm>
            <a:off x="2682767" y="1918771"/>
            <a:ext cx="12108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6" name="Google Shape;186;p30"/>
          <p:cNvSpPr txBox="1">
            <a:spLocks noGrp="1"/>
          </p:cNvSpPr>
          <p:nvPr>
            <p:ph type="title" idx="8" hasCustomPrompt="1"/>
          </p:nvPr>
        </p:nvSpPr>
        <p:spPr>
          <a:xfrm>
            <a:off x="5929217" y="1918767"/>
            <a:ext cx="12108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9" hasCustomPrompt="1"/>
          </p:nvPr>
        </p:nvSpPr>
        <p:spPr>
          <a:xfrm>
            <a:off x="9181233" y="1925033"/>
            <a:ext cx="12108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6856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hasCustomPrompt="1"/>
          </p:nvPr>
        </p:nvSpPr>
        <p:spPr>
          <a:xfrm>
            <a:off x="2143701" y="1751600"/>
            <a:ext cx="3756800" cy="6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2425301" y="2408477"/>
            <a:ext cx="31936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2" hasCustomPrompt="1"/>
          </p:nvPr>
        </p:nvSpPr>
        <p:spPr>
          <a:xfrm>
            <a:off x="2143701" y="3995133"/>
            <a:ext cx="3756800" cy="6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3"/>
          </p:nvPr>
        </p:nvSpPr>
        <p:spPr>
          <a:xfrm>
            <a:off x="2425301" y="4689535"/>
            <a:ext cx="3193600" cy="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 idx="4" hasCustomPrompt="1"/>
          </p:nvPr>
        </p:nvSpPr>
        <p:spPr>
          <a:xfrm>
            <a:off x="6636235" y="1751600"/>
            <a:ext cx="3756800" cy="6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5"/>
          </p:nvPr>
        </p:nvSpPr>
        <p:spPr>
          <a:xfrm>
            <a:off x="6917835" y="2408477"/>
            <a:ext cx="3193600" cy="4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162833" y="3112367"/>
            <a:ext cx="315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BBDB70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6" hasCustomPrompt="1"/>
          </p:nvPr>
        </p:nvSpPr>
        <p:spPr>
          <a:xfrm>
            <a:off x="6636235" y="3995133"/>
            <a:ext cx="3756800" cy="6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7"/>
          </p:nvPr>
        </p:nvSpPr>
        <p:spPr>
          <a:xfrm>
            <a:off x="6917835" y="4689535"/>
            <a:ext cx="3193600" cy="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99474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2" name="Google Shape;202;p32"/>
          <p:cNvSpPr txBox="1"/>
          <p:nvPr/>
        </p:nvSpPr>
        <p:spPr>
          <a:xfrm>
            <a:off x="2818333" y="4627467"/>
            <a:ext cx="7425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dirty="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826117" y="937467"/>
            <a:ext cx="3192400" cy="17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1"/>
          </p:nvPr>
        </p:nvSpPr>
        <p:spPr>
          <a:xfrm>
            <a:off x="3852600" y="2606033"/>
            <a:ext cx="5356800" cy="6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2"/>
          </p:nvPr>
        </p:nvSpPr>
        <p:spPr>
          <a:xfrm>
            <a:off x="2450400" y="3566100"/>
            <a:ext cx="8161200" cy="6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5663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208" name="Google Shape;208;p33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209" name="Google Shape;209;p33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33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33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33"/>
          <p:cNvGrpSpPr/>
          <p:nvPr/>
        </p:nvGrpSpPr>
        <p:grpSpPr>
          <a:xfrm>
            <a:off x="256441" y="2431668"/>
            <a:ext cx="318784" cy="242741"/>
            <a:chOff x="359175" y="637250"/>
            <a:chExt cx="255300" cy="194400"/>
          </a:xfrm>
        </p:grpSpPr>
        <p:grpSp>
          <p:nvGrpSpPr>
            <p:cNvPr id="213" name="Google Shape;213;p33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214" name="Google Shape;214;p33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33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6" name="Google Shape;216;p33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7" name="Google Shape;217;p33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218" name="Google Shape;218;p33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33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33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1" name="Google Shape;221;p33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222" name="Google Shape;222;p33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23" name="Google Shape;223;p33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224" name="Google Shape;224;p33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225" name="Google Shape;225;p33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7" name="Google Shape;227;p33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228" name="Google Shape;228;p33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229" name="Google Shape;229;p33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3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" name="Google Shape;231;p33"/>
          <p:cNvSpPr/>
          <p:nvPr/>
        </p:nvSpPr>
        <p:spPr>
          <a:xfrm rot="5400000">
            <a:off x="10007849" y="2679933"/>
            <a:ext cx="3464400" cy="103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7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3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233" name="Google Shape;233;p33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234" name="Google Shape;234;p33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3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37569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0" y="0"/>
            <a:ext cx="870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238" name="Google Shape;238;p34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239" name="Google Shape;239;p34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34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34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34"/>
          <p:cNvSpPr/>
          <p:nvPr/>
        </p:nvSpPr>
        <p:spPr>
          <a:xfrm>
            <a:off x="1733333" y="402823"/>
            <a:ext cx="6220800" cy="31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34"/>
          <p:cNvGrpSpPr/>
          <p:nvPr/>
        </p:nvGrpSpPr>
        <p:grpSpPr>
          <a:xfrm>
            <a:off x="256441" y="2431668"/>
            <a:ext cx="318784" cy="242741"/>
            <a:chOff x="359175" y="637250"/>
            <a:chExt cx="255300" cy="194400"/>
          </a:xfrm>
        </p:grpSpPr>
        <p:grpSp>
          <p:nvGrpSpPr>
            <p:cNvPr id="244" name="Google Shape;244;p34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245" name="Google Shape;245;p34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34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7" name="Google Shape;247;p34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48" name="Google Shape;248;p34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249" name="Google Shape;249;p34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34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4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" name="Google Shape;252;p34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253" name="Google Shape;253;p34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54" name="Google Shape;254;p34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255" name="Google Shape;255;p34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256" name="Google Shape;256;p34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8" name="Google Shape;258;p34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259" name="Google Shape;259;p34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cxnSp>
          <p:nvCxnSpPr>
            <p:cNvPr id="260" name="Google Shape;260;p34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34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" name="Google Shape;262;p34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263" name="Google Shape;263;p34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264" name="Google Shape;264;p34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34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789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88102F-B64F-4B16-855E-B59ED54727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71948"/>
            <a:ext cx="5638800" cy="6386052"/>
          </a:xfrm>
          <a:custGeom>
            <a:avLst/>
            <a:gdLst>
              <a:gd name="connsiteX0" fmla="*/ 0 w 5638800"/>
              <a:gd name="connsiteY0" fmla="*/ 0 h 6386052"/>
              <a:gd name="connsiteX1" fmla="*/ 5279552 w 5638800"/>
              <a:gd name="connsiteY1" fmla="*/ 0 h 6386052"/>
              <a:gd name="connsiteX2" fmla="*/ 5638800 w 5638800"/>
              <a:gd name="connsiteY2" fmla="*/ 359248 h 6386052"/>
              <a:gd name="connsiteX3" fmla="*/ 5638800 w 5638800"/>
              <a:gd name="connsiteY3" fmla="*/ 6386052 h 6386052"/>
              <a:gd name="connsiteX4" fmla="*/ 0 w 5638800"/>
              <a:gd name="connsiteY4" fmla="*/ 6386052 h 638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8800" h="6386052">
                <a:moveTo>
                  <a:pt x="0" y="0"/>
                </a:moveTo>
                <a:lnTo>
                  <a:pt x="5279552" y="0"/>
                </a:lnTo>
                <a:cubicBezTo>
                  <a:pt x="5477959" y="0"/>
                  <a:pt x="5638800" y="160841"/>
                  <a:pt x="5638800" y="359248"/>
                </a:cubicBezTo>
                <a:lnTo>
                  <a:pt x="5638800" y="6386052"/>
                </a:lnTo>
                <a:lnTo>
                  <a:pt x="0" y="6386052"/>
                </a:ln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059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9D1734-3057-4F46-A353-7235864BAF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742" y="2604459"/>
            <a:ext cx="3675877" cy="1649082"/>
          </a:xfrm>
          <a:custGeom>
            <a:avLst/>
            <a:gdLst>
              <a:gd name="connsiteX0" fmla="*/ 0 w 3675877"/>
              <a:gd name="connsiteY0" fmla="*/ 0 h 1649082"/>
              <a:gd name="connsiteX1" fmla="*/ 3675877 w 3675877"/>
              <a:gd name="connsiteY1" fmla="*/ 0 h 1649082"/>
              <a:gd name="connsiteX2" fmla="*/ 3675877 w 3675877"/>
              <a:gd name="connsiteY2" fmla="*/ 1649082 h 1649082"/>
              <a:gd name="connsiteX3" fmla="*/ 0 w 3675877"/>
              <a:gd name="connsiteY3" fmla="*/ 1649082 h 164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5877" h="1649082">
                <a:moveTo>
                  <a:pt x="0" y="0"/>
                </a:moveTo>
                <a:lnTo>
                  <a:pt x="3675877" y="0"/>
                </a:lnTo>
                <a:lnTo>
                  <a:pt x="3675877" y="1649082"/>
                </a:lnTo>
                <a:lnTo>
                  <a:pt x="0" y="1649082"/>
                </a:ln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8C3518-48B5-4E55-A000-3F6765DF6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742" y="4615834"/>
            <a:ext cx="3675877" cy="1649082"/>
          </a:xfrm>
          <a:custGeom>
            <a:avLst/>
            <a:gdLst>
              <a:gd name="connsiteX0" fmla="*/ 0 w 3675877"/>
              <a:gd name="connsiteY0" fmla="*/ 0 h 1649082"/>
              <a:gd name="connsiteX1" fmla="*/ 3675877 w 3675877"/>
              <a:gd name="connsiteY1" fmla="*/ 0 h 1649082"/>
              <a:gd name="connsiteX2" fmla="*/ 3675877 w 3675877"/>
              <a:gd name="connsiteY2" fmla="*/ 1649082 h 1649082"/>
              <a:gd name="connsiteX3" fmla="*/ 0 w 3675877"/>
              <a:gd name="connsiteY3" fmla="*/ 1649082 h 164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5877" h="1649082">
                <a:moveTo>
                  <a:pt x="0" y="0"/>
                </a:moveTo>
                <a:lnTo>
                  <a:pt x="3675877" y="0"/>
                </a:lnTo>
                <a:lnTo>
                  <a:pt x="3675877" y="1649082"/>
                </a:lnTo>
                <a:lnTo>
                  <a:pt x="0" y="1649082"/>
                </a:ln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9F4319-E34A-4DE7-A46E-5E93C8776430}"/>
              </a:ext>
            </a:extLst>
          </p:cNvPr>
          <p:cNvCxnSpPr/>
          <p:nvPr userDrawn="1"/>
        </p:nvCxnSpPr>
        <p:spPr>
          <a:xfrm>
            <a:off x="708226" y="4434688"/>
            <a:ext cx="10719407" cy="0"/>
          </a:xfrm>
          <a:prstGeom prst="line">
            <a:avLst/>
          </a:prstGeom>
          <a:ln>
            <a:solidFill>
              <a:schemeClr val="bg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0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1DB75E-2947-40FE-82C0-951547183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1" y="1828801"/>
            <a:ext cx="5148943" cy="4441371"/>
          </a:xfrm>
          <a:prstGeom prst="roundRect">
            <a:avLst>
              <a:gd name="adj" fmla="val 6373"/>
            </a:avLst>
          </a:pr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1408F82F-6594-4BE7-B89C-A5BEE2BDE73B}"/>
              </a:ext>
            </a:extLst>
          </p:cNvPr>
          <p:cNvSpPr/>
          <p:nvPr userDrawn="1"/>
        </p:nvSpPr>
        <p:spPr>
          <a:xfrm>
            <a:off x="984666" y="2427515"/>
            <a:ext cx="5314831" cy="4430485"/>
          </a:xfrm>
          <a:prstGeom prst="round2SameRect">
            <a:avLst>
              <a:gd name="adj1" fmla="val 5914"/>
              <a:gd name="adj2" fmla="val 0"/>
            </a:avLst>
          </a:prstGeom>
          <a:solidFill>
            <a:srgbClr val="2E2F4C">
              <a:alpha val="0"/>
            </a:srgbClr>
          </a:solidFill>
          <a:ln w="31750">
            <a:solidFill>
              <a:schemeClr val="accent2"/>
            </a:solidFill>
          </a:ln>
          <a:effectLst>
            <a:glow rad="152400">
              <a:schemeClr val="accent2">
                <a:satMod val="175000"/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9794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1408F82F-6594-4BE7-B89C-A5BEE2BDE73B}"/>
              </a:ext>
            </a:extLst>
          </p:cNvPr>
          <p:cNvSpPr/>
          <p:nvPr userDrawn="1"/>
        </p:nvSpPr>
        <p:spPr>
          <a:xfrm>
            <a:off x="1447800" y="2427515"/>
            <a:ext cx="4851697" cy="4430485"/>
          </a:xfrm>
          <a:prstGeom prst="round2SameRect">
            <a:avLst>
              <a:gd name="adj1" fmla="val 5914"/>
              <a:gd name="adj2" fmla="val 0"/>
            </a:avLst>
          </a:prstGeom>
          <a:solidFill>
            <a:srgbClr val="2E2F4C">
              <a:alpha val="0"/>
            </a:srgbClr>
          </a:solidFill>
          <a:ln w="31750">
            <a:solidFill>
              <a:schemeClr val="accent2"/>
            </a:solidFill>
          </a:ln>
          <a:effectLst>
            <a:glow rad="152400">
              <a:schemeClr val="accent2">
                <a:satMod val="175000"/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1DB75E-2947-40FE-82C0-9515471837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1" y="-1"/>
            <a:ext cx="5148943" cy="6270173"/>
          </a:xfrm>
          <a:prstGeom prst="round2SameRect">
            <a:avLst>
              <a:gd name="adj1" fmla="val 0"/>
              <a:gd name="adj2" fmla="val 5180"/>
            </a:avLst>
          </a:pr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6947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6A5F40-E99D-4A10-8612-B9A30C5A26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743200" cy="4050792"/>
          </a:xfrm>
          <a:custGeom>
            <a:avLst/>
            <a:gdLst>
              <a:gd name="connsiteX0" fmla="*/ 0 w 9448800"/>
              <a:gd name="connsiteY0" fmla="*/ 0 h 5250426"/>
              <a:gd name="connsiteX1" fmla="*/ 9448800 w 9448800"/>
              <a:gd name="connsiteY1" fmla="*/ 0 h 5250426"/>
              <a:gd name="connsiteX2" fmla="*/ 9448800 w 9448800"/>
              <a:gd name="connsiteY2" fmla="*/ 5250426 h 5250426"/>
              <a:gd name="connsiteX3" fmla="*/ 0 w 9448800"/>
              <a:gd name="connsiteY3" fmla="*/ 5250426 h 52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8800" h="5250426">
                <a:moveTo>
                  <a:pt x="0" y="0"/>
                </a:moveTo>
                <a:lnTo>
                  <a:pt x="9448800" y="0"/>
                </a:lnTo>
                <a:lnTo>
                  <a:pt x="9448800" y="5250426"/>
                </a:lnTo>
                <a:lnTo>
                  <a:pt x="0" y="5250426"/>
                </a:ln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CB9BC8-7237-4ECC-BEC6-A4E23299EB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0" y="0"/>
            <a:ext cx="9448800" cy="5250426"/>
          </a:xfrm>
          <a:custGeom>
            <a:avLst/>
            <a:gdLst>
              <a:gd name="connsiteX0" fmla="*/ 0 w 9448800"/>
              <a:gd name="connsiteY0" fmla="*/ 0 h 5250426"/>
              <a:gd name="connsiteX1" fmla="*/ 9448800 w 9448800"/>
              <a:gd name="connsiteY1" fmla="*/ 0 h 5250426"/>
              <a:gd name="connsiteX2" fmla="*/ 9448800 w 9448800"/>
              <a:gd name="connsiteY2" fmla="*/ 5250426 h 5250426"/>
              <a:gd name="connsiteX3" fmla="*/ 0 w 9448800"/>
              <a:gd name="connsiteY3" fmla="*/ 5250426 h 52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8800" h="5250426">
                <a:moveTo>
                  <a:pt x="0" y="0"/>
                </a:moveTo>
                <a:lnTo>
                  <a:pt x="9448800" y="0"/>
                </a:lnTo>
                <a:lnTo>
                  <a:pt x="9448800" y="5250426"/>
                </a:lnTo>
                <a:lnTo>
                  <a:pt x="0" y="5250426"/>
                </a:lnTo>
                <a:close/>
              </a:path>
            </a:pathLst>
          </a:custGeom>
          <a:solidFill>
            <a:srgbClr val="2E2F4C"/>
          </a:solidFill>
        </p:spPr>
        <p:txBody>
          <a:bodyPr wrap="square" anchor="ctr">
            <a:noAutofit/>
          </a:bodyPr>
          <a:lstStyle>
            <a:lvl1pPr algn="ct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398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Picture 713">
            <a:extLst>
              <a:ext uri="{FF2B5EF4-FFF2-40B4-BE49-F238E27FC236}">
                <a16:creationId xmlns:a16="http://schemas.microsoft.com/office/drawing/2014/main" id="{4354DF6C-B794-4569-8543-03AAFE6CCA0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l="38624" t="1083" r="2951" b="41751"/>
          <a:stretch>
            <a:fillRect/>
          </a:stretch>
        </p:blipFill>
        <p:spPr>
          <a:xfrm flipH="1">
            <a:off x="5129500" y="0"/>
            <a:ext cx="7062500" cy="6858000"/>
          </a:xfrm>
          <a:custGeom>
            <a:avLst/>
            <a:gdLst>
              <a:gd name="connsiteX0" fmla="*/ 0 w 7062500"/>
              <a:gd name="connsiteY0" fmla="*/ 0 h 6858000"/>
              <a:gd name="connsiteX1" fmla="*/ 7062500 w 7062500"/>
              <a:gd name="connsiteY1" fmla="*/ 0 h 6858000"/>
              <a:gd name="connsiteX2" fmla="*/ 7062500 w 7062500"/>
              <a:gd name="connsiteY2" fmla="*/ 6858000 h 6858000"/>
              <a:gd name="connsiteX3" fmla="*/ 0 w 7062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500" h="6858000">
                <a:moveTo>
                  <a:pt x="0" y="0"/>
                </a:moveTo>
                <a:lnTo>
                  <a:pt x="7062500" y="0"/>
                </a:lnTo>
                <a:lnTo>
                  <a:pt x="70625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CFFC513A-2A10-4AC6-AFC4-6B015D365508}"/>
              </a:ext>
            </a:extLst>
          </p:cNvPr>
          <p:cNvSpPr txBox="1"/>
          <p:nvPr userDrawn="1"/>
        </p:nvSpPr>
        <p:spPr>
          <a:xfrm rot="10800000" flipV="1">
            <a:off x="10509176" y="197615"/>
            <a:ext cx="1682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9600" b="1" i="0" smtClean="0">
                <a:solidFill>
                  <a:srgbClr val="2A2B46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71400" b="1" i="0" dirty="0">
              <a:solidFill>
                <a:srgbClr val="2A2B46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713" name="Picture 712">
            <a:extLst>
              <a:ext uri="{FF2B5EF4-FFF2-40B4-BE49-F238E27FC236}">
                <a16:creationId xmlns:a16="http://schemas.microsoft.com/office/drawing/2014/main" id="{FF264378-0E39-4424-8E72-531DBAE8A87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 l="38624" t="1083" r="2951" b="41751"/>
          <a:stretch>
            <a:fillRect/>
          </a:stretch>
        </p:blipFill>
        <p:spPr>
          <a:xfrm>
            <a:off x="0" y="0"/>
            <a:ext cx="7062500" cy="6858000"/>
          </a:xfrm>
          <a:custGeom>
            <a:avLst/>
            <a:gdLst>
              <a:gd name="connsiteX0" fmla="*/ 0 w 7062500"/>
              <a:gd name="connsiteY0" fmla="*/ 0 h 6858000"/>
              <a:gd name="connsiteX1" fmla="*/ 7062500 w 7062500"/>
              <a:gd name="connsiteY1" fmla="*/ 0 h 6858000"/>
              <a:gd name="connsiteX2" fmla="*/ 7062500 w 7062500"/>
              <a:gd name="connsiteY2" fmla="*/ 6858000 h 6858000"/>
              <a:gd name="connsiteX3" fmla="*/ 0 w 7062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500" h="6858000">
                <a:moveTo>
                  <a:pt x="0" y="0"/>
                </a:moveTo>
                <a:lnTo>
                  <a:pt x="7062500" y="0"/>
                </a:lnTo>
                <a:lnTo>
                  <a:pt x="70625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837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1" r:id="rId3"/>
    <p:sldLayoutId id="2147483670" r:id="rId4"/>
    <p:sldLayoutId id="2147483669" r:id="rId5"/>
    <p:sldLayoutId id="2147483668" r:id="rId6"/>
    <p:sldLayoutId id="2147483667" r:id="rId7"/>
    <p:sldLayoutId id="2147483672" r:id="rId8"/>
    <p:sldLayoutId id="2147483666" r:id="rId9"/>
    <p:sldLayoutId id="2147483665" r:id="rId10"/>
    <p:sldLayoutId id="2147483662" r:id="rId11"/>
    <p:sldLayoutId id="2147483664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Open Sans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"/>
              <a:buChar char="●"/>
              <a:defRPr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043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slide" Target="slide7.xml"/><Relationship Id="rId5" Type="http://schemas.openxmlformats.org/officeDocument/2006/relationships/slide" Target="slide2.xml"/><Relationship Id="rId4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" Target="slide39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slide" Target="slide32.xml"/><Relationship Id="rId5" Type="http://schemas.openxmlformats.org/officeDocument/2006/relationships/slide" Target="slide25.xml"/><Relationship Id="rId4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" Target="slide36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" Target="slide37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slide" Target="slide30.xml"/><Relationship Id="rId5" Type="http://schemas.openxmlformats.org/officeDocument/2006/relationships/slide" Target="slide25.xml"/><Relationship Id="rId4" Type="http://schemas.openxmlformats.org/officeDocument/2006/relationships/slide" Target="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slide" Target="slide3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slide" Target="slide25.xml"/><Relationship Id="rId5" Type="http://schemas.openxmlformats.org/officeDocument/2006/relationships/slide" Target="slide14.xml"/><Relationship Id="rId4" Type="http://schemas.openxmlformats.org/officeDocument/2006/relationships/slide" Target="slide41.xml"/><Relationship Id="rId9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Excel_Worksheet9.xlsx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slide" Target="slide36.xml"/><Relationship Id="rId4" Type="http://schemas.openxmlformats.org/officeDocument/2006/relationships/slide" Target="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slide" Target="slide37.xml"/><Relationship Id="rId4" Type="http://schemas.openxmlformats.org/officeDocument/2006/relationships/slide" Target="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Worksheet11.xlsx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slide" Target="slide39.xml"/><Relationship Id="rId4" Type="http://schemas.openxmlformats.org/officeDocument/2006/relationships/slide" Target="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Worksheet12.xlsx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slide" Target="slide41.xml"/><Relationship Id="rId4" Type="http://schemas.openxmlformats.org/officeDocument/2006/relationships/slide" Target="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13.xlsx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14.xlsx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773E37-0C12-4333-93A2-49263F75E3FA}"/>
              </a:ext>
            </a:extLst>
          </p:cNvPr>
          <p:cNvSpPr/>
          <p:nvPr/>
        </p:nvSpPr>
        <p:spPr>
          <a:xfrm>
            <a:off x="685800" y="594080"/>
            <a:ext cx="10096501" cy="4996138"/>
          </a:xfrm>
          <a:prstGeom prst="roundRect">
            <a:avLst>
              <a:gd name="adj" fmla="val 5991"/>
            </a:avLst>
          </a:prstGeom>
          <a:solidFill>
            <a:srgbClr val="2E2F4C">
              <a:alpha val="0"/>
            </a:srgbClr>
          </a:solidFill>
          <a:ln w="31750">
            <a:solidFill>
              <a:schemeClr val="accent2"/>
            </a:solidFill>
          </a:ln>
          <a:effectLst>
            <a:glow rad="152400">
              <a:schemeClr val="accent2">
                <a:satMod val="175000"/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1F680-A8FA-42EB-B416-5414763EAA6E}"/>
              </a:ext>
            </a:extLst>
          </p:cNvPr>
          <p:cNvSpPr txBox="1"/>
          <p:nvPr/>
        </p:nvSpPr>
        <p:spPr>
          <a:xfrm>
            <a:off x="1035688" y="964372"/>
            <a:ext cx="4593545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2628900" algn="l"/>
              </a:tabLst>
            </a:pPr>
            <a:r>
              <a:rPr lang="en-US" sz="80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7200" b="1" i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ndian </a:t>
            </a:r>
            <a:r>
              <a:rPr lang="en-US" sz="80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7200" b="1" i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remier</a:t>
            </a:r>
            <a:r>
              <a:rPr 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7200" b="1" i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eague</a:t>
            </a:r>
            <a:r>
              <a:rPr lang="en-US" sz="7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77800" dist="63500" dir="2700000" algn="tl" rotWithShape="0">
                    <a:prstClr val="black">
                      <a:alpha val="84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66F53-CDCB-4752-BF4B-C6AC19D089E4}"/>
              </a:ext>
            </a:extLst>
          </p:cNvPr>
          <p:cNvGrpSpPr/>
          <p:nvPr/>
        </p:nvGrpSpPr>
        <p:grpSpPr>
          <a:xfrm flipH="1">
            <a:off x="4533503" y="-115023"/>
            <a:ext cx="12085680" cy="11996594"/>
            <a:chOff x="3848101" y="-607075"/>
            <a:chExt cx="8343900" cy="8282397"/>
          </a:xfrm>
          <a:gradFill flip="none" rotWithShape="1">
            <a:gsLst>
              <a:gs pos="0">
                <a:schemeClr val="bg1">
                  <a:alpha val="13000"/>
                </a:schemeClr>
              </a:gs>
              <a:gs pos="64000">
                <a:schemeClr val="bg1">
                  <a:alpha val="0"/>
                </a:schemeClr>
              </a:gs>
            </a:gsLst>
            <a:lin ang="0" scaled="1"/>
            <a:tileRect/>
          </a:gradFill>
        </p:grpSpPr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167C7A4F-9C95-4238-B860-C100A4CD3B9F}"/>
                </a:ext>
              </a:extLst>
            </p:cNvPr>
            <p:cNvSpPr/>
            <p:nvPr/>
          </p:nvSpPr>
          <p:spPr>
            <a:xfrm>
              <a:off x="3909604" y="-596826"/>
              <a:ext cx="20501" cy="8200393"/>
            </a:xfrm>
            <a:custGeom>
              <a:avLst/>
              <a:gdLst>
                <a:gd name="connsiteX0" fmla="*/ 0 w 9525"/>
                <a:gd name="connsiteY0" fmla="*/ 0 h 3810000"/>
                <a:gd name="connsiteX1" fmla="*/ 9525 w 9525"/>
                <a:gd name="connsiteY1" fmla="*/ 0 h 3810000"/>
                <a:gd name="connsiteX2" fmla="*/ 9525 w 9525"/>
                <a:gd name="connsiteY2" fmla="*/ 3810000 h 3810000"/>
                <a:gd name="connsiteX3" fmla="*/ 0 w 9525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0000">
                  <a:moveTo>
                    <a:pt x="0" y="0"/>
                  </a:moveTo>
                  <a:lnTo>
                    <a:pt x="9525" y="0"/>
                  </a:lnTo>
                  <a:lnTo>
                    <a:pt x="9525" y="3810000"/>
                  </a:lnTo>
                  <a:lnTo>
                    <a:pt x="0" y="3810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Graphic 2">
              <a:extLst>
                <a:ext uri="{FF2B5EF4-FFF2-40B4-BE49-F238E27FC236}">
                  <a16:creationId xmlns:a16="http://schemas.microsoft.com/office/drawing/2014/main" id="{81296D35-4F77-4965-85BC-A6F96E5B8DF8}"/>
                </a:ext>
              </a:extLst>
            </p:cNvPr>
            <p:cNvSpPr/>
            <p:nvPr/>
          </p:nvSpPr>
          <p:spPr>
            <a:xfrm>
              <a:off x="4310397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2">
              <a:extLst>
                <a:ext uri="{FF2B5EF4-FFF2-40B4-BE49-F238E27FC236}">
                  <a16:creationId xmlns:a16="http://schemas.microsoft.com/office/drawing/2014/main" id="{89495B54-7900-4334-9257-7ECFD637424F}"/>
                </a:ext>
              </a:extLst>
            </p:cNvPr>
            <p:cNvSpPr/>
            <p:nvPr/>
          </p:nvSpPr>
          <p:spPr>
            <a:xfrm>
              <a:off x="4721443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Graphic 2">
              <a:extLst>
                <a:ext uri="{FF2B5EF4-FFF2-40B4-BE49-F238E27FC236}">
                  <a16:creationId xmlns:a16="http://schemas.microsoft.com/office/drawing/2014/main" id="{989FF6C2-F2EC-45E0-82A6-A1368EB524B8}"/>
                </a:ext>
              </a:extLst>
            </p:cNvPr>
            <p:cNvSpPr/>
            <p:nvPr/>
          </p:nvSpPr>
          <p:spPr>
            <a:xfrm>
              <a:off x="5132487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2">
              <a:extLst>
                <a:ext uri="{FF2B5EF4-FFF2-40B4-BE49-F238E27FC236}">
                  <a16:creationId xmlns:a16="http://schemas.microsoft.com/office/drawing/2014/main" id="{F6DA4760-8762-40CA-98B1-994AD0C58932}"/>
                </a:ext>
              </a:extLst>
            </p:cNvPr>
            <p:cNvSpPr/>
            <p:nvPr/>
          </p:nvSpPr>
          <p:spPr>
            <a:xfrm>
              <a:off x="5543531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58B7ADBC-ACCC-4B1C-80CA-08F259D4D67C}"/>
                </a:ext>
              </a:extLst>
            </p:cNvPr>
            <p:cNvSpPr/>
            <p:nvPr/>
          </p:nvSpPr>
          <p:spPr>
            <a:xfrm>
              <a:off x="5954575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BAE58174-C10D-45E7-8F23-EC203E3AEAD6}"/>
                </a:ext>
              </a:extLst>
            </p:cNvPr>
            <p:cNvSpPr/>
            <p:nvPr/>
          </p:nvSpPr>
          <p:spPr>
            <a:xfrm>
              <a:off x="6365622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0E40CF94-585F-4133-A887-23C263A576B1}"/>
                </a:ext>
              </a:extLst>
            </p:cNvPr>
            <p:cNvSpPr/>
            <p:nvPr/>
          </p:nvSpPr>
          <p:spPr>
            <a:xfrm>
              <a:off x="6776666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AD6595BC-CEBA-4228-9C49-ED89F68908BD}"/>
                </a:ext>
              </a:extLst>
            </p:cNvPr>
            <p:cNvSpPr/>
            <p:nvPr/>
          </p:nvSpPr>
          <p:spPr>
            <a:xfrm>
              <a:off x="7187710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308D2377-982C-4680-9387-BBC46312E70B}"/>
                </a:ext>
              </a:extLst>
            </p:cNvPr>
            <p:cNvSpPr/>
            <p:nvPr/>
          </p:nvSpPr>
          <p:spPr>
            <a:xfrm>
              <a:off x="7598754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3F3B23EC-D118-4B22-887D-3929C7D395C6}"/>
                </a:ext>
              </a:extLst>
            </p:cNvPr>
            <p:cNvSpPr/>
            <p:nvPr/>
          </p:nvSpPr>
          <p:spPr>
            <a:xfrm>
              <a:off x="8009801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0B98DE3B-4ED4-4D74-ABDE-741BDF344BAC}"/>
                </a:ext>
              </a:extLst>
            </p:cNvPr>
            <p:cNvSpPr/>
            <p:nvPr/>
          </p:nvSpPr>
          <p:spPr>
            <a:xfrm>
              <a:off x="8420845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BFE6CE04-0965-411A-BFD2-6176351AE7D4}"/>
                </a:ext>
              </a:extLst>
            </p:cNvPr>
            <p:cNvSpPr/>
            <p:nvPr/>
          </p:nvSpPr>
          <p:spPr>
            <a:xfrm>
              <a:off x="8831889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7A52526C-AE06-4561-B07E-E7DE4B63F6DB}"/>
                </a:ext>
              </a:extLst>
            </p:cNvPr>
            <p:cNvSpPr/>
            <p:nvPr/>
          </p:nvSpPr>
          <p:spPr>
            <a:xfrm>
              <a:off x="9242933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2">
              <a:extLst>
                <a:ext uri="{FF2B5EF4-FFF2-40B4-BE49-F238E27FC236}">
                  <a16:creationId xmlns:a16="http://schemas.microsoft.com/office/drawing/2014/main" id="{1E7C57AE-DE98-4216-A60C-BC27609F633E}"/>
                </a:ext>
              </a:extLst>
            </p:cNvPr>
            <p:cNvSpPr/>
            <p:nvPr/>
          </p:nvSpPr>
          <p:spPr>
            <a:xfrm>
              <a:off x="9653979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2">
              <a:extLst>
                <a:ext uri="{FF2B5EF4-FFF2-40B4-BE49-F238E27FC236}">
                  <a16:creationId xmlns:a16="http://schemas.microsoft.com/office/drawing/2014/main" id="{E1F2B7B1-E934-4A39-8781-16C3BDE96871}"/>
                </a:ext>
              </a:extLst>
            </p:cNvPr>
            <p:cNvSpPr/>
            <p:nvPr/>
          </p:nvSpPr>
          <p:spPr>
            <a:xfrm>
              <a:off x="10065023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2">
              <a:extLst>
                <a:ext uri="{FF2B5EF4-FFF2-40B4-BE49-F238E27FC236}">
                  <a16:creationId xmlns:a16="http://schemas.microsoft.com/office/drawing/2014/main" id="{AD39661A-62FF-4430-88FF-23B8582241A8}"/>
                </a:ext>
              </a:extLst>
            </p:cNvPr>
            <p:cNvSpPr/>
            <p:nvPr/>
          </p:nvSpPr>
          <p:spPr>
            <a:xfrm>
              <a:off x="10476068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Graphic 2">
              <a:extLst>
                <a:ext uri="{FF2B5EF4-FFF2-40B4-BE49-F238E27FC236}">
                  <a16:creationId xmlns:a16="http://schemas.microsoft.com/office/drawing/2014/main" id="{A01DD45A-8E6F-40C0-8512-8C7165A7A686}"/>
                </a:ext>
              </a:extLst>
            </p:cNvPr>
            <p:cNvSpPr/>
            <p:nvPr/>
          </p:nvSpPr>
          <p:spPr>
            <a:xfrm>
              <a:off x="10887112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Graphic 2">
              <a:extLst>
                <a:ext uri="{FF2B5EF4-FFF2-40B4-BE49-F238E27FC236}">
                  <a16:creationId xmlns:a16="http://schemas.microsoft.com/office/drawing/2014/main" id="{93E20774-0153-415A-B8E2-B0E726A4DD76}"/>
                </a:ext>
              </a:extLst>
            </p:cNvPr>
            <p:cNvSpPr/>
            <p:nvPr/>
          </p:nvSpPr>
          <p:spPr>
            <a:xfrm>
              <a:off x="11298158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Graphic 2">
              <a:extLst>
                <a:ext uri="{FF2B5EF4-FFF2-40B4-BE49-F238E27FC236}">
                  <a16:creationId xmlns:a16="http://schemas.microsoft.com/office/drawing/2014/main" id="{5A60F0AB-0DB2-4F30-A7E0-F226DA9461F2}"/>
                </a:ext>
              </a:extLst>
            </p:cNvPr>
            <p:cNvSpPr/>
            <p:nvPr/>
          </p:nvSpPr>
          <p:spPr>
            <a:xfrm>
              <a:off x="11709202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2">
              <a:extLst>
                <a:ext uri="{FF2B5EF4-FFF2-40B4-BE49-F238E27FC236}">
                  <a16:creationId xmlns:a16="http://schemas.microsoft.com/office/drawing/2014/main" id="{1772D5C5-E388-49AE-8723-9F37E41CCDAC}"/>
                </a:ext>
              </a:extLst>
            </p:cNvPr>
            <p:cNvSpPr/>
            <p:nvPr/>
          </p:nvSpPr>
          <p:spPr>
            <a:xfrm>
              <a:off x="12109997" y="-596826"/>
              <a:ext cx="20501" cy="8200393"/>
            </a:xfrm>
            <a:custGeom>
              <a:avLst/>
              <a:gdLst>
                <a:gd name="connsiteX0" fmla="*/ 0 w 9525"/>
                <a:gd name="connsiteY0" fmla="*/ 0 h 3810000"/>
                <a:gd name="connsiteX1" fmla="*/ 9525 w 9525"/>
                <a:gd name="connsiteY1" fmla="*/ 0 h 3810000"/>
                <a:gd name="connsiteX2" fmla="*/ 9525 w 9525"/>
                <a:gd name="connsiteY2" fmla="*/ 3810000 h 3810000"/>
                <a:gd name="connsiteX3" fmla="*/ 0 w 9525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0000">
                  <a:moveTo>
                    <a:pt x="0" y="0"/>
                  </a:moveTo>
                  <a:lnTo>
                    <a:pt x="9525" y="0"/>
                  </a:lnTo>
                  <a:lnTo>
                    <a:pt x="9525" y="3810000"/>
                  </a:lnTo>
                  <a:lnTo>
                    <a:pt x="0" y="3810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Graphic 2">
              <a:extLst>
                <a:ext uri="{FF2B5EF4-FFF2-40B4-BE49-F238E27FC236}">
                  <a16:creationId xmlns:a16="http://schemas.microsoft.com/office/drawing/2014/main" id="{E3EAD1AC-5E8D-4C45-95ED-83A97409AC2B}"/>
                </a:ext>
              </a:extLst>
            </p:cNvPr>
            <p:cNvSpPr/>
            <p:nvPr/>
          </p:nvSpPr>
          <p:spPr>
            <a:xfrm>
              <a:off x="3909604" y="-206282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Graphic 2">
              <a:extLst>
                <a:ext uri="{FF2B5EF4-FFF2-40B4-BE49-F238E27FC236}">
                  <a16:creationId xmlns:a16="http://schemas.microsoft.com/office/drawing/2014/main" id="{9C4D5BD0-3105-4307-9280-99E517EE8085}"/>
                </a:ext>
              </a:extLst>
            </p:cNvPr>
            <p:cNvSpPr/>
            <p:nvPr/>
          </p:nvSpPr>
          <p:spPr>
            <a:xfrm>
              <a:off x="3909604" y="204764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Graphic 2">
              <a:extLst>
                <a:ext uri="{FF2B5EF4-FFF2-40B4-BE49-F238E27FC236}">
                  <a16:creationId xmlns:a16="http://schemas.microsoft.com/office/drawing/2014/main" id="{97FD900B-AC4A-4D5D-9698-A2AD6919AB44}"/>
                </a:ext>
              </a:extLst>
            </p:cNvPr>
            <p:cNvSpPr/>
            <p:nvPr/>
          </p:nvSpPr>
          <p:spPr>
            <a:xfrm>
              <a:off x="3909604" y="615808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Graphic 2">
              <a:extLst>
                <a:ext uri="{FF2B5EF4-FFF2-40B4-BE49-F238E27FC236}">
                  <a16:creationId xmlns:a16="http://schemas.microsoft.com/office/drawing/2014/main" id="{AD3771DC-8FD8-486F-8A44-BED2FD5ACED3}"/>
                </a:ext>
              </a:extLst>
            </p:cNvPr>
            <p:cNvSpPr/>
            <p:nvPr/>
          </p:nvSpPr>
          <p:spPr>
            <a:xfrm>
              <a:off x="3909604" y="1026852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Graphic 2">
              <a:extLst>
                <a:ext uri="{FF2B5EF4-FFF2-40B4-BE49-F238E27FC236}">
                  <a16:creationId xmlns:a16="http://schemas.microsoft.com/office/drawing/2014/main" id="{6B4EB1F6-7D90-4028-8234-ECCB9D124AB8}"/>
                </a:ext>
              </a:extLst>
            </p:cNvPr>
            <p:cNvSpPr/>
            <p:nvPr/>
          </p:nvSpPr>
          <p:spPr>
            <a:xfrm>
              <a:off x="3909604" y="1437896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Graphic 2">
              <a:extLst>
                <a:ext uri="{FF2B5EF4-FFF2-40B4-BE49-F238E27FC236}">
                  <a16:creationId xmlns:a16="http://schemas.microsoft.com/office/drawing/2014/main" id="{F942B01A-18E3-4B9B-BFBE-15E02B246079}"/>
                </a:ext>
              </a:extLst>
            </p:cNvPr>
            <p:cNvSpPr/>
            <p:nvPr/>
          </p:nvSpPr>
          <p:spPr>
            <a:xfrm>
              <a:off x="3909604" y="1848943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2">
              <a:extLst>
                <a:ext uri="{FF2B5EF4-FFF2-40B4-BE49-F238E27FC236}">
                  <a16:creationId xmlns:a16="http://schemas.microsoft.com/office/drawing/2014/main" id="{4754DDB1-B887-4B03-A99C-E44362C0B4AE}"/>
                </a:ext>
              </a:extLst>
            </p:cNvPr>
            <p:cNvSpPr/>
            <p:nvPr/>
          </p:nvSpPr>
          <p:spPr>
            <a:xfrm>
              <a:off x="3909604" y="2259987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2">
              <a:extLst>
                <a:ext uri="{FF2B5EF4-FFF2-40B4-BE49-F238E27FC236}">
                  <a16:creationId xmlns:a16="http://schemas.microsoft.com/office/drawing/2014/main" id="{B20D3F7A-258C-4863-9C1B-5860B26E94F8}"/>
                </a:ext>
              </a:extLst>
            </p:cNvPr>
            <p:cNvSpPr/>
            <p:nvPr/>
          </p:nvSpPr>
          <p:spPr>
            <a:xfrm>
              <a:off x="3909604" y="2671031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Graphic 2">
              <a:extLst>
                <a:ext uri="{FF2B5EF4-FFF2-40B4-BE49-F238E27FC236}">
                  <a16:creationId xmlns:a16="http://schemas.microsoft.com/office/drawing/2014/main" id="{97A197C9-A3E9-409C-8CED-68AA470DED0E}"/>
                </a:ext>
              </a:extLst>
            </p:cNvPr>
            <p:cNvSpPr/>
            <p:nvPr/>
          </p:nvSpPr>
          <p:spPr>
            <a:xfrm>
              <a:off x="3909604" y="3082075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Graphic 2">
              <a:extLst>
                <a:ext uri="{FF2B5EF4-FFF2-40B4-BE49-F238E27FC236}">
                  <a16:creationId xmlns:a16="http://schemas.microsoft.com/office/drawing/2014/main" id="{B1B42A47-074E-42A8-AB8A-1E72A6A0E057}"/>
                </a:ext>
              </a:extLst>
            </p:cNvPr>
            <p:cNvSpPr/>
            <p:nvPr/>
          </p:nvSpPr>
          <p:spPr>
            <a:xfrm>
              <a:off x="3909604" y="3493122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Graphic 2">
              <a:extLst>
                <a:ext uri="{FF2B5EF4-FFF2-40B4-BE49-F238E27FC236}">
                  <a16:creationId xmlns:a16="http://schemas.microsoft.com/office/drawing/2014/main" id="{7BEC040C-D5F3-44E2-A145-A8268DA992AF}"/>
                </a:ext>
              </a:extLst>
            </p:cNvPr>
            <p:cNvSpPr/>
            <p:nvPr/>
          </p:nvSpPr>
          <p:spPr>
            <a:xfrm>
              <a:off x="3909604" y="3904166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Graphic 2">
              <a:extLst>
                <a:ext uri="{FF2B5EF4-FFF2-40B4-BE49-F238E27FC236}">
                  <a16:creationId xmlns:a16="http://schemas.microsoft.com/office/drawing/2014/main" id="{F919FB34-A231-4A6D-8D45-AD0C04A70663}"/>
                </a:ext>
              </a:extLst>
            </p:cNvPr>
            <p:cNvSpPr/>
            <p:nvPr/>
          </p:nvSpPr>
          <p:spPr>
            <a:xfrm>
              <a:off x="3909604" y="4315210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">
              <a:extLst>
                <a:ext uri="{FF2B5EF4-FFF2-40B4-BE49-F238E27FC236}">
                  <a16:creationId xmlns:a16="http://schemas.microsoft.com/office/drawing/2014/main" id="{2843551E-03DF-4969-B751-232D20FD5B7B}"/>
                </a:ext>
              </a:extLst>
            </p:cNvPr>
            <p:cNvSpPr/>
            <p:nvPr/>
          </p:nvSpPr>
          <p:spPr>
            <a:xfrm>
              <a:off x="3909604" y="4726254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2">
              <a:extLst>
                <a:ext uri="{FF2B5EF4-FFF2-40B4-BE49-F238E27FC236}">
                  <a16:creationId xmlns:a16="http://schemas.microsoft.com/office/drawing/2014/main" id="{6CC5BACB-D068-4690-93EF-B76B8A240FCA}"/>
                </a:ext>
              </a:extLst>
            </p:cNvPr>
            <p:cNvSpPr/>
            <p:nvPr/>
          </p:nvSpPr>
          <p:spPr>
            <a:xfrm>
              <a:off x="3909604" y="5137300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2">
              <a:extLst>
                <a:ext uri="{FF2B5EF4-FFF2-40B4-BE49-F238E27FC236}">
                  <a16:creationId xmlns:a16="http://schemas.microsoft.com/office/drawing/2014/main" id="{6A43CE1E-6055-4619-9BA6-590E14188652}"/>
                </a:ext>
              </a:extLst>
            </p:cNvPr>
            <p:cNvSpPr/>
            <p:nvPr/>
          </p:nvSpPr>
          <p:spPr>
            <a:xfrm>
              <a:off x="3909604" y="5548345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">
              <a:extLst>
                <a:ext uri="{FF2B5EF4-FFF2-40B4-BE49-F238E27FC236}">
                  <a16:creationId xmlns:a16="http://schemas.microsoft.com/office/drawing/2014/main" id="{5D6CC7F8-89D6-42F5-82D3-208E5FD91F39}"/>
                </a:ext>
              </a:extLst>
            </p:cNvPr>
            <p:cNvSpPr/>
            <p:nvPr/>
          </p:nvSpPr>
          <p:spPr>
            <a:xfrm>
              <a:off x="3909604" y="5959389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Graphic 2">
              <a:extLst>
                <a:ext uri="{FF2B5EF4-FFF2-40B4-BE49-F238E27FC236}">
                  <a16:creationId xmlns:a16="http://schemas.microsoft.com/office/drawing/2014/main" id="{9FA37C8F-687B-49A2-956B-12582E7AD484}"/>
                </a:ext>
              </a:extLst>
            </p:cNvPr>
            <p:cNvSpPr/>
            <p:nvPr/>
          </p:nvSpPr>
          <p:spPr>
            <a:xfrm>
              <a:off x="3909604" y="6370433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Graphic 2">
              <a:extLst>
                <a:ext uri="{FF2B5EF4-FFF2-40B4-BE49-F238E27FC236}">
                  <a16:creationId xmlns:a16="http://schemas.microsoft.com/office/drawing/2014/main" id="{5D26B89C-94E7-4F47-B91E-B381499AF4C0}"/>
                </a:ext>
              </a:extLst>
            </p:cNvPr>
            <p:cNvSpPr/>
            <p:nvPr/>
          </p:nvSpPr>
          <p:spPr>
            <a:xfrm>
              <a:off x="3909604" y="6781479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Graphic 2">
              <a:extLst>
                <a:ext uri="{FF2B5EF4-FFF2-40B4-BE49-F238E27FC236}">
                  <a16:creationId xmlns:a16="http://schemas.microsoft.com/office/drawing/2014/main" id="{01D96D3F-7DB0-4E65-B21E-D4A0C71A8623}"/>
                </a:ext>
              </a:extLst>
            </p:cNvPr>
            <p:cNvSpPr/>
            <p:nvPr/>
          </p:nvSpPr>
          <p:spPr>
            <a:xfrm>
              <a:off x="3909604" y="7192523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Graphic 2">
              <a:extLst>
                <a:ext uri="{FF2B5EF4-FFF2-40B4-BE49-F238E27FC236}">
                  <a16:creationId xmlns:a16="http://schemas.microsoft.com/office/drawing/2014/main" id="{2AB6743C-249B-467B-AA8D-26BA4C809F25}"/>
                </a:ext>
              </a:extLst>
            </p:cNvPr>
            <p:cNvSpPr/>
            <p:nvPr/>
          </p:nvSpPr>
          <p:spPr>
            <a:xfrm>
              <a:off x="3919853" y="7593318"/>
              <a:ext cx="8200393" cy="20501"/>
            </a:xfrm>
            <a:custGeom>
              <a:avLst/>
              <a:gdLst>
                <a:gd name="connsiteX0" fmla="*/ 0 w 3810000"/>
                <a:gd name="connsiteY0" fmla="*/ 0 h 9525"/>
                <a:gd name="connsiteX1" fmla="*/ 3810000 w 3810000"/>
                <a:gd name="connsiteY1" fmla="*/ 0 h 9525"/>
                <a:gd name="connsiteX2" fmla="*/ 3810000 w 3810000"/>
                <a:gd name="connsiteY2" fmla="*/ 9525 h 9525"/>
                <a:gd name="connsiteX3" fmla="*/ 0 w 381000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9525">
                  <a:moveTo>
                    <a:pt x="0" y="0"/>
                  </a:moveTo>
                  <a:lnTo>
                    <a:pt x="3810000" y="0"/>
                  </a:lnTo>
                  <a:lnTo>
                    <a:pt x="381000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1" name="Graphic 2">
              <a:extLst>
                <a:ext uri="{FF2B5EF4-FFF2-40B4-BE49-F238E27FC236}">
                  <a16:creationId xmlns:a16="http://schemas.microsoft.com/office/drawing/2014/main" id="{AF14D6DC-4578-4AFD-BD77-352EC7995661}"/>
                </a:ext>
              </a:extLst>
            </p:cNvPr>
            <p:cNvGrpSpPr/>
            <p:nvPr/>
          </p:nvGrpSpPr>
          <p:grpSpPr>
            <a:xfrm>
              <a:off x="3848101" y="1381520"/>
              <a:ext cx="143507" cy="143507"/>
              <a:chOff x="4157662" y="2428875"/>
              <a:chExt cx="66675" cy="66675"/>
            </a:xfrm>
            <a:grpFill/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0203892-E24C-4C78-93CF-4469AF974459}"/>
                  </a:ext>
                </a:extLst>
              </p:cNvPr>
              <p:cNvSpPr/>
              <p:nvPr/>
            </p:nvSpPr>
            <p:spPr>
              <a:xfrm>
                <a:off x="41862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D817998-00D5-4362-96A5-2B420A076E47}"/>
                  </a:ext>
                </a:extLst>
              </p:cNvPr>
              <p:cNvSpPr/>
              <p:nvPr/>
            </p:nvSpPr>
            <p:spPr>
              <a:xfrm>
                <a:off x="41576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2" name="Graphic 2">
              <a:extLst>
                <a:ext uri="{FF2B5EF4-FFF2-40B4-BE49-F238E27FC236}">
                  <a16:creationId xmlns:a16="http://schemas.microsoft.com/office/drawing/2014/main" id="{20E11321-2BF0-4033-8011-DCBC834A4D71}"/>
                </a:ext>
              </a:extLst>
            </p:cNvPr>
            <p:cNvGrpSpPr/>
            <p:nvPr/>
          </p:nvGrpSpPr>
          <p:grpSpPr>
            <a:xfrm>
              <a:off x="12048494" y="1381520"/>
              <a:ext cx="143507" cy="143507"/>
              <a:chOff x="7967662" y="2428875"/>
              <a:chExt cx="66675" cy="66675"/>
            </a:xfrm>
            <a:grpFill/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F7B774A-1EA9-4B60-AEFE-48CC61C59218}"/>
                  </a:ext>
                </a:extLst>
              </p:cNvPr>
              <p:cNvSpPr/>
              <p:nvPr/>
            </p:nvSpPr>
            <p:spPr>
              <a:xfrm>
                <a:off x="79962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3983CD9-5EC0-4FDC-89A8-DF454D844933}"/>
                  </a:ext>
                </a:extLst>
              </p:cNvPr>
              <p:cNvSpPr/>
              <p:nvPr/>
            </p:nvSpPr>
            <p:spPr>
              <a:xfrm>
                <a:off x="79676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3" name="Graphic 2">
              <a:extLst>
                <a:ext uri="{FF2B5EF4-FFF2-40B4-BE49-F238E27FC236}">
                  <a16:creationId xmlns:a16="http://schemas.microsoft.com/office/drawing/2014/main" id="{B259791E-971E-4B69-977A-E1A914C55528}"/>
                </a:ext>
              </a:extLst>
            </p:cNvPr>
            <p:cNvGrpSpPr/>
            <p:nvPr/>
          </p:nvGrpSpPr>
          <p:grpSpPr>
            <a:xfrm>
              <a:off x="3848101" y="3431619"/>
              <a:ext cx="143507" cy="143507"/>
              <a:chOff x="4157662" y="3381375"/>
              <a:chExt cx="66675" cy="66675"/>
            </a:xfrm>
            <a:grpFill/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D13B3F1-92BF-45FA-AAE8-9C9458324E69}"/>
                  </a:ext>
                </a:extLst>
              </p:cNvPr>
              <p:cNvSpPr/>
              <p:nvPr/>
            </p:nvSpPr>
            <p:spPr>
              <a:xfrm>
                <a:off x="41862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53FB208-4F37-4F2E-8583-6A2D85418A4C}"/>
                  </a:ext>
                </a:extLst>
              </p:cNvPr>
              <p:cNvSpPr/>
              <p:nvPr/>
            </p:nvSpPr>
            <p:spPr>
              <a:xfrm>
                <a:off x="41576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1B75D673-FEA3-4ED1-852F-65B1872E490D}"/>
                </a:ext>
              </a:extLst>
            </p:cNvPr>
            <p:cNvGrpSpPr/>
            <p:nvPr/>
          </p:nvGrpSpPr>
          <p:grpSpPr>
            <a:xfrm>
              <a:off x="12048494" y="3431619"/>
              <a:ext cx="143507" cy="143507"/>
              <a:chOff x="7967662" y="3381375"/>
              <a:chExt cx="66675" cy="66675"/>
            </a:xfrm>
            <a:grpFill/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9B8CF94-E61A-4CAF-BDF9-BEA7F70DD370}"/>
                  </a:ext>
                </a:extLst>
              </p:cNvPr>
              <p:cNvSpPr/>
              <p:nvPr/>
            </p:nvSpPr>
            <p:spPr>
              <a:xfrm>
                <a:off x="79962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89B7EB7-DBF5-4677-A45D-DF1E986860E4}"/>
                  </a:ext>
                </a:extLst>
              </p:cNvPr>
              <p:cNvSpPr/>
              <p:nvPr/>
            </p:nvSpPr>
            <p:spPr>
              <a:xfrm>
                <a:off x="79676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F97F551B-B41B-46B8-922A-BF0F9BFB2AC8}"/>
                </a:ext>
              </a:extLst>
            </p:cNvPr>
            <p:cNvGrpSpPr/>
            <p:nvPr/>
          </p:nvGrpSpPr>
          <p:grpSpPr>
            <a:xfrm>
              <a:off x="3848101" y="5481717"/>
              <a:ext cx="143507" cy="143507"/>
              <a:chOff x="4157662" y="4333875"/>
              <a:chExt cx="66675" cy="66675"/>
            </a:xfrm>
            <a:grpFill/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8F5FCCC-B2B7-4513-BACF-F7E74C99F4E0}"/>
                  </a:ext>
                </a:extLst>
              </p:cNvPr>
              <p:cNvSpPr/>
              <p:nvPr/>
            </p:nvSpPr>
            <p:spPr>
              <a:xfrm>
                <a:off x="41862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F1A8756-93FA-43B3-AD06-D2D183D904E2}"/>
                  </a:ext>
                </a:extLst>
              </p:cNvPr>
              <p:cNvSpPr/>
              <p:nvPr/>
            </p:nvSpPr>
            <p:spPr>
              <a:xfrm>
                <a:off x="41576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6" name="Graphic 2">
              <a:extLst>
                <a:ext uri="{FF2B5EF4-FFF2-40B4-BE49-F238E27FC236}">
                  <a16:creationId xmlns:a16="http://schemas.microsoft.com/office/drawing/2014/main" id="{B3A3B4BB-09FA-4558-9418-93CBAD98CA78}"/>
                </a:ext>
              </a:extLst>
            </p:cNvPr>
            <p:cNvGrpSpPr/>
            <p:nvPr/>
          </p:nvGrpSpPr>
          <p:grpSpPr>
            <a:xfrm>
              <a:off x="12048494" y="5481717"/>
              <a:ext cx="143507" cy="143507"/>
              <a:chOff x="7967662" y="4333875"/>
              <a:chExt cx="66675" cy="66675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DC98DB8-1B20-4AEC-AA98-B2E38A37DB4B}"/>
                  </a:ext>
                </a:extLst>
              </p:cNvPr>
              <p:cNvSpPr/>
              <p:nvPr/>
            </p:nvSpPr>
            <p:spPr>
              <a:xfrm>
                <a:off x="79962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612971E-1CCD-4DF6-A985-33A10338A531}"/>
                  </a:ext>
                </a:extLst>
              </p:cNvPr>
              <p:cNvSpPr/>
              <p:nvPr/>
            </p:nvSpPr>
            <p:spPr>
              <a:xfrm>
                <a:off x="79676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44E3C20D-8ACD-4E93-AC5F-82A1F725F07F}"/>
                </a:ext>
              </a:extLst>
            </p:cNvPr>
            <p:cNvGrpSpPr/>
            <p:nvPr/>
          </p:nvGrpSpPr>
          <p:grpSpPr>
            <a:xfrm>
              <a:off x="3848101" y="7531815"/>
              <a:ext cx="143507" cy="143507"/>
              <a:chOff x="4157662" y="5286375"/>
              <a:chExt cx="66675" cy="66675"/>
            </a:xfrm>
            <a:grpFill/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33E6110-C43D-44F6-8145-4D2626F7E255}"/>
                  </a:ext>
                </a:extLst>
              </p:cNvPr>
              <p:cNvSpPr/>
              <p:nvPr/>
            </p:nvSpPr>
            <p:spPr>
              <a:xfrm>
                <a:off x="41862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389D9FF-0508-4021-BD5B-7252DC0184E1}"/>
                  </a:ext>
                </a:extLst>
              </p:cNvPr>
              <p:cNvSpPr/>
              <p:nvPr/>
            </p:nvSpPr>
            <p:spPr>
              <a:xfrm>
                <a:off x="41576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8" name="Graphic 2">
              <a:extLst>
                <a:ext uri="{FF2B5EF4-FFF2-40B4-BE49-F238E27FC236}">
                  <a16:creationId xmlns:a16="http://schemas.microsoft.com/office/drawing/2014/main" id="{B6509175-8933-4C2A-8693-3FF2AFAF4E8C}"/>
                </a:ext>
              </a:extLst>
            </p:cNvPr>
            <p:cNvGrpSpPr/>
            <p:nvPr/>
          </p:nvGrpSpPr>
          <p:grpSpPr>
            <a:xfrm>
              <a:off x="5898199" y="1381520"/>
              <a:ext cx="143507" cy="143507"/>
              <a:chOff x="5110162" y="2428875"/>
              <a:chExt cx="66675" cy="66675"/>
            </a:xfrm>
            <a:grpFill/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802D347-FC4A-423F-B96B-8E68DB6BDC28}"/>
                  </a:ext>
                </a:extLst>
              </p:cNvPr>
              <p:cNvSpPr/>
              <p:nvPr/>
            </p:nvSpPr>
            <p:spPr>
              <a:xfrm>
                <a:off x="51387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7857B43-A874-4DB3-904B-2A749FB23C1D}"/>
                  </a:ext>
                </a:extLst>
              </p:cNvPr>
              <p:cNvSpPr/>
              <p:nvPr/>
            </p:nvSpPr>
            <p:spPr>
              <a:xfrm>
                <a:off x="51101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0EB7C6BC-9C97-4361-82B3-E537EB6C548D}"/>
                </a:ext>
              </a:extLst>
            </p:cNvPr>
            <p:cNvGrpSpPr/>
            <p:nvPr/>
          </p:nvGrpSpPr>
          <p:grpSpPr>
            <a:xfrm>
              <a:off x="5898199" y="3431619"/>
              <a:ext cx="143507" cy="143507"/>
              <a:chOff x="5110162" y="3381375"/>
              <a:chExt cx="66675" cy="66675"/>
            </a:xfrm>
            <a:grpFill/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DEED496-4B31-4C1D-AC11-D7A8BD989D3E}"/>
                  </a:ext>
                </a:extLst>
              </p:cNvPr>
              <p:cNvSpPr/>
              <p:nvPr/>
            </p:nvSpPr>
            <p:spPr>
              <a:xfrm>
                <a:off x="51387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8B5778-AEE0-4FC6-8E7D-4053126A97C3}"/>
                  </a:ext>
                </a:extLst>
              </p:cNvPr>
              <p:cNvSpPr/>
              <p:nvPr/>
            </p:nvSpPr>
            <p:spPr>
              <a:xfrm>
                <a:off x="51101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3DE8555-FCDB-4CF7-98EF-A64D722AF421}"/>
                </a:ext>
              </a:extLst>
            </p:cNvPr>
            <p:cNvGrpSpPr/>
            <p:nvPr/>
          </p:nvGrpSpPr>
          <p:grpSpPr>
            <a:xfrm>
              <a:off x="5898199" y="5481717"/>
              <a:ext cx="143507" cy="143507"/>
              <a:chOff x="5110162" y="4333875"/>
              <a:chExt cx="66675" cy="66675"/>
            </a:xfrm>
            <a:grp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6EC67C-F728-4792-B879-F3D82FA258D0}"/>
                  </a:ext>
                </a:extLst>
              </p:cNvPr>
              <p:cNvSpPr/>
              <p:nvPr/>
            </p:nvSpPr>
            <p:spPr>
              <a:xfrm>
                <a:off x="51387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226E8FE-C3A1-41CD-80FF-1594E1DDA459}"/>
                  </a:ext>
                </a:extLst>
              </p:cNvPr>
              <p:cNvSpPr/>
              <p:nvPr/>
            </p:nvSpPr>
            <p:spPr>
              <a:xfrm>
                <a:off x="51101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1" name="Graphic 2">
              <a:extLst>
                <a:ext uri="{FF2B5EF4-FFF2-40B4-BE49-F238E27FC236}">
                  <a16:creationId xmlns:a16="http://schemas.microsoft.com/office/drawing/2014/main" id="{A1EBFC4B-460B-444D-9EBC-D00A91394FF6}"/>
                </a:ext>
              </a:extLst>
            </p:cNvPr>
            <p:cNvGrpSpPr/>
            <p:nvPr/>
          </p:nvGrpSpPr>
          <p:grpSpPr>
            <a:xfrm>
              <a:off x="5898199" y="7531815"/>
              <a:ext cx="143507" cy="143507"/>
              <a:chOff x="5110162" y="5286375"/>
              <a:chExt cx="66675" cy="66675"/>
            </a:xfrm>
            <a:grpFill/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D41D3B9-2869-42C2-B792-3C2BDABD1760}"/>
                  </a:ext>
                </a:extLst>
              </p:cNvPr>
              <p:cNvSpPr/>
              <p:nvPr/>
            </p:nvSpPr>
            <p:spPr>
              <a:xfrm>
                <a:off x="51387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092E205-65C0-491D-B96D-3663E29B0919}"/>
                  </a:ext>
                </a:extLst>
              </p:cNvPr>
              <p:cNvSpPr/>
              <p:nvPr/>
            </p:nvSpPr>
            <p:spPr>
              <a:xfrm>
                <a:off x="51101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2" name="Graphic 2">
              <a:extLst>
                <a:ext uri="{FF2B5EF4-FFF2-40B4-BE49-F238E27FC236}">
                  <a16:creationId xmlns:a16="http://schemas.microsoft.com/office/drawing/2014/main" id="{66A7B911-3CE4-4BC8-B865-20522A9A170F}"/>
                </a:ext>
              </a:extLst>
            </p:cNvPr>
            <p:cNvGrpSpPr/>
            <p:nvPr/>
          </p:nvGrpSpPr>
          <p:grpSpPr>
            <a:xfrm>
              <a:off x="7948298" y="1381520"/>
              <a:ext cx="143507" cy="143507"/>
              <a:chOff x="6062662" y="2428875"/>
              <a:chExt cx="66675" cy="66675"/>
            </a:xfrm>
            <a:grp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9508100-D68A-445F-B3E0-36E3A91E7BD4}"/>
                  </a:ext>
                </a:extLst>
              </p:cNvPr>
              <p:cNvSpPr/>
              <p:nvPr/>
            </p:nvSpPr>
            <p:spPr>
              <a:xfrm>
                <a:off x="60912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FD09A6B-9FEF-4848-A04E-632BC37B87DD}"/>
                  </a:ext>
                </a:extLst>
              </p:cNvPr>
              <p:cNvSpPr/>
              <p:nvPr/>
            </p:nvSpPr>
            <p:spPr>
              <a:xfrm>
                <a:off x="60626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2E1AB6B5-69BF-43B8-8C92-28D2E9140C42}"/>
                </a:ext>
              </a:extLst>
            </p:cNvPr>
            <p:cNvGrpSpPr/>
            <p:nvPr/>
          </p:nvGrpSpPr>
          <p:grpSpPr>
            <a:xfrm>
              <a:off x="7948298" y="3431619"/>
              <a:ext cx="143507" cy="143507"/>
              <a:chOff x="6062662" y="3381375"/>
              <a:chExt cx="66675" cy="66675"/>
            </a:xfrm>
            <a:grpFill/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E74374D-C118-4EB1-848F-9B382507FCF9}"/>
                  </a:ext>
                </a:extLst>
              </p:cNvPr>
              <p:cNvSpPr/>
              <p:nvPr/>
            </p:nvSpPr>
            <p:spPr>
              <a:xfrm>
                <a:off x="60912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B06A57D-8C7C-4F4E-8DCD-07F839965704}"/>
                  </a:ext>
                </a:extLst>
              </p:cNvPr>
              <p:cNvSpPr/>
              <p:nvPr/>
            </p:nvSpPr>
            <p:spPr>
              <a:xfrm>
                <a:off x="60626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4" name="Graphic 2">
              <a:extLst>
                <a:ext uri="{FF2B5EF4-FFF2-40B4-BE49-F238E27FC236}">
                  <a16:creationId xmlns:a16="http://schemas.microsoft.com/office/drawing/2014/main" id="{C9B4C3EA-4CE7-4390-B522-D99C23F46CEA}"/>
                </a:ext>
              </a:extLst>
            </p:cNvPr>
            <p:cNvGrpSpPr/>
            <p:nvPr/>
          </p:nvGrpSpPr>
          <p:grpSpPr>
            <a:xfrm>
              <a:off x="7948298" y="5481717"/>
              <a:ext cx="143507" cy="143507"/>
              <a:chOff x="6062662" y="4333875"/>
              <a:chExt cx="66675" cy="66675"/>
            </a:xfrm>
            <a:grp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CC66882-377D-47F5-B3C9-59F316A157C2}"/>
                  </a:ext>
                </a:extLst>
              </p:cNvPr>
              <p:cNvSpPr/>
              <p:nvPr/>
            </p:nvSpPr>
            <p:spPr>
              <a:xfrm>
                <a:off x="60912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E853845-F648-4D2D-B09F-F1FD375F5EE8}"/>
                  </a:ext>
                </a:extLst>
              </p:cNvPr>
              <p:cNvSpPr/>
              <p:nvPr/>
            </p:nvSpPr>
            <p:spPr>
              <a:xfrm>
                <a:off x="60626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A272D277-477C-407E-9859-BA993F6F5A0B}"/>
                </a:ext>
              </a:extLst>
            </p:cNvPr>
            <p:cNvGrpSpPr/>
            <p:nvPr/>
          </p:nvGrpSpPr>
          <p:grpSpPr>
            <a:xfrm>
              <a:off x="7948298" y="7531815"/>
              <a:ext cx="143507" cy="143507"/>
              <a:chOff x="6062662" y="5286375"/>
              <a:chExt cx="66675" cy="66675"/>
            </a:xfrm>
            <a:grpFill/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3F47555-1BE1-4B42-9D61-50D032EC5892}"/>
                  </a:ext>
                </a:extLst>
              </p:cNvPr>
              <p:cNvSpPr/>
              <p:nvPr/>
            </p:nvSpPr>
            <p:spPr>
              <a:xfrm>
                <a:off x="60912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69D394A-F5A3-47F3-BAD3-AEF4EFA457B1}"/>
                  </a:ext>
                </a:extLst>
              </p:cNvPr>
              <p:cNvSpPr/>
              <p:nvPr/>
            </p:nvSpPr>
            <p:spPr>
              <a:xfrm>
                <a:off x="60626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6" name="Graphic 2">
              <a:extLst>
                <a:ext uri="{FF2B5EF4-FFF2-40B4-BE49-F238E27FC236}">
                  <a16:creationId xmlns:a16="http://schemas.microsoft.com/office/drawing/2014/main" id="{3BA69892-7117-4355-A36C-30B51F5D516B}"/>
                </a:ext>
              </a:extLst>
            </p:cNvPr>
            <p:cNvGrpSpPr/>
            <p:nvPr/>
          </p:nvGrpSpPr>
          <p:grpSpPr>
            <a:xfrm>
              <a:off x="9998396" y="1381520"/>
              <a:ext cx="143507" cy="143507"/>
              <a:chOff x="7015162" y="2428875"/>
              <a:chExt cx="66675" cy="66675"/>
            </a:xfrm>
            <a:grpFill/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17A356D-EBFD-4B44-A416-A11EEF6CA5E2}"/>
                  </a:ext>
                </a:extLst>
              </p:cNvPr>
              <p:cNvSpPr/>
              <p:nvPr/>
            </p:nvSpPr>
            <p:spPr>
              <a:xfrm>
                <a:off x="70437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4EACB43-BFE4-479C-8DF1-1A3DD3D0C0EA}"/>
                  </a:ext>
                </a:extLst>
              </p:cNvPr>
              <p:cNvSpPr/>
              <p:nvPr/>
            </p:nvSpPr>
            <p:spPr>
              <a:xfrm>
                <a:off x="70151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76918796-8D83-4DF7-A21C-979BD7A5B730}"/>
                </a:ext>
              </a:extLst>
            </p:cNvPr>
            <p:cNvGrpSpPr/>
            <p:nvPr/>
          </p:nvGrpSpPr>
          <p:grpSpPr>
            <a:xfrm>
              <a:off x="9998396" y="3431619"/>
              <a:ext cx="143507" cy="143507"/>
              <a:chOff x="7015162" y="3381375"/>
              <a:chExt cx="66675" cy="66675"/>
            </a:xfrm>
            <a:grp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4277CD-2EF6-475F-9B57-BCB0243076E5}"/>
                  </a:ext>
                </a:extLst>
              </p:cNvPr>
              <p:cNvSpPr/>
              <p:nvPr/>
            </p:nvSpPr>
            <p:spPr>
              <a:xfrm>
                <a:off x="70437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86DA1C7-5699-4C6D-BE00-BB34FA814120}"/>
                  </a:ext>
                </a:extLst>
              </p:cNvPr>
              <p:cNvSpPr/>
              <p:nvPr/>
            </p:nvSpPr>
            <p:spPr>
              <a:xfrm>
                <a:off x="70151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8" name="Graphic 2">
              <a:extLst>
                <a:ext uri="{FF2B5EF4-FFF2-40B4-BE49-F238E27FC236}">
                  <a16:creationId xmlns:a16="http://schemas.microsoft.com/office/drawing/2014/main" id="{6347894E-F9C0-4303-BC72-BBF05B836C23}"/>
                </a:ext>
              </a:extLst>
            </p:cNvPr>
            <p:cNvGrpSpPr/>
            <p:nvPr/>
          </p:nvGrpSpPr>
          <p:grpSpPr>
            <a:xfrm>
              <a:off x="9998396" y="5481717"/>
              <a:ext cx="143507" cy="143507"/>
              <a:chOff x="7015162" y="4333875"/>
              <a:chExt cx="66675" cy="66675"/>
            </a:xfrm>
            <a:grpFill/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6B0456D-04F1-4CFE-9805-23FDC17BAC0A}"/>
                  </a:ext>
                </a:extLst>
              </p:cNvPr>
              <p:cNvSpPr/>
              <p:nvPr/>
            </p:nvSpPr>
            <p:spPr>
              <a:xfrm>
                <a:off x="70437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5CA11E3-FA53-4351-BC7B-0D0DF1D347E3}"/>
                  </a:ext>
                </a:extLst>
              </p:cNvPr>
              <p:cNvSpPr/>
              <p:nvPr/>
            </p:nvSpPr>
            <p:spPr>
              <a:xfrm>
                <a:off x="70151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9" name="Graphic 2">
              <a:extLst>
                <a:ext uri="{FF2B5EF4-FFF2-40B4-BE49-F238E27FC236}">
                  <a16:creationId xmlns:a16="http://schemas.microsoft.com/office/drawing/2014/main" id="{4FF67D5C-452B-464B-A516-798A00EFB4FA}"/>
                </a:ext>
              </a:extLst>
            </p:cNvPr>
            <p:cNvGrpSpPr/>
            <p:nvPr/>
          </p:nvGrpSpPr>
          <p:grpSpPr>
            <a:xfrm>
              <a:off x="9998396" y="7531815"/>
              <a:ext cx="143507" cy="143507"/>
              <a:chOff x="7015162" y="5286375"/>
              <a:chExt cx="66675" cy="66675"/>
            </a:xfrm>
            <a:grpFill/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BA2C086-1FD3-4D78-BAD0-02031A51CE3A}"/>
                  </a:ext>
                </a:extLst>
              </p:cNvPr>
              <p:cNvSpPr/>
              <p:nvPr/>
            </p:nvSpPr>
            <p:spPr>
              <a:xfrm>
                <a:off x="70437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79F487A-5448-44D9-9131-42AB4A522267}"/>
                  </a:ext>
                </a:extLst>
              </p:cNvPr>
              <p:cNvSpPr/>
              <p:nvPr/>
            </p:nvSpPr>
            <p:spPr>
              <a:xfrm>
                <a:off x="70151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0" name="Graphic 2">
              <a:extLst>
                <a:ext uri="{FF2B5EF4-FFF2-40B4-BE49-F238E27FC236}">
                  <a16:creationId xmlns:a16="http://schemas.microsoft.com/office/drawing/2014/main" id="{AA88431D-08D2-4EB2-8B8B-591DB715DF08}"/>
                </a:ext>
              </a:extLst>
            </p:cNvPr>
            <p:cNvGrpSpPr/>
            <p:nvPr/>
          </p:nvGrpSpPr>
          <p:grpSpPr>
            <a:xfrm>
              <a:off x="12048494" y="7531815"/>
              <a:ext cx="143507" cy="143507"/>
              <a:chOff x="7967662" y="5286375"/>
              <a:chExt cx="66675" cy="66675"/>
            </a:xfrm>
            <a:grp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DCB6E09-5566-41D5-B04D-04F176A80DE4}"/>
                  </a:ext>
                </a:extLst>
              </p:cNvPr>
              <p:cNvSpPr/>
              <p:nvPr/>
            </p:nvSpPr>
            <p:spPr>
              <a:xfrm>
                <a:off x="79962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18658D4-A718-429A-B334-472121E40AFA}"/>
                  </a:ext>
                </a:extLst>
              </p:cNvPr>
              <p:cNvSpPr/>
              <p:nvPr/>
            </p:nvSpPr>
            <p:spPr>
              <a:xfrm>
                <a:off x="79676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1" name="Graphic 2">
              <a:extLst>
                <a:ext uri="{FF2B5EF4-FFF2-40B4-BE49-F238E27FC236}">
                  <a16:creationId xmlns:a16="http://schemas.microsoft.com/office/drawing/2014/main" id="{6A05DB38-A9E5-4A93-8D42-0612B3064E69}"/>
                </a:ext>
              </a:extLst>
            </p:cNvPr>
            <p:cNvSpPr/>
            <p:nvPr/>
          </p:nvSpPr>
          <p:spPr>
            <a:xfrm>
              <a:off x="4934653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Graphic 2">
              <a:extLst>
                <a:ext uri="{FF2B5EF4-FFF2-40B4-BE49-F238E27FC236}">
                  <a16:creationId xmlns:a16="http://schemas.microsoft.com/office/drawing/2014/main" id="{43E974D3-D59B-4838-90C8-55E76C680830}"/>
                </a:ext>
              </a:extLst>
            </p:cNvPr>
            <p:cNvSpPr/>
            <p:nvPr/>
          </p:nvSpPr>
          <p:spPr>
            <a:xfrm>
              <a:off x="6984751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Graphic 2">
              <a:extLst>
                <a:ext uri="{FF2B5EF4-FFF2-40B4-BE49-F238E27FC236}">
                  <a16:creationId xmlns:a16="http://schemas.microsoft.com/office/drawing/2014/main" id="{E27FCE5B-DC52-48CE-886F-67EA80FAD795}"/>
                </a:ext>
              </a:extLst>
            </p:cNvPr>
            <p:cNvSpPr/>
            <p:nvPr/>
          </p:nvSpPr>
          <p:spPr>
            <a:xfrm>
              <a:off x="9034850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Graphic 2">
              <a:extLst>
                <a:ext uri="{FF2B5EF4-FFF2-40B4-BE49-F238E27FC236}">
                  <a16:creationId xmlns:a16="http://schemas.microsoft.com/office/drawing/2014/main" id="{AF8EA712-C739-44C2-8B43-7D2DCB3999CF}"/>
                </a:ext>
              </a:extLst>
            </p:cNvPr>
            <p:cNvSpPr/>
            <p:nvPr/>
          </p:nvSpPr>
          <p:spPr>
            <a:xfrm>
              <a:off x="11084948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Graphic 2">
              <a:extLst>
                <a:ext uri="{FF2B5EF4-FFF2-40B4-BE49-F238E27FC236}">
                  <a16:creationId xmlns:a16="http://schemas.microsoft.com/office/drawing/2014/main" id="{A7D63313-F9E7-48A8-A243-D6DC71C84728}"/>
                </a:ext>
              </a:extLst>
            </p:cNvPr>
            <p:cNvSpPr/>
            <p:nvPr/>
          </p:nvSpPr>
          <p:spPr>
            <a:xfrm>
              <a:off x="4934653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Graphic 2">
              <a:extLst>
                <a:ext uri="{FF2B5EF4-FFF2-40B4-BE49-F238E27FC236}">
                  <a16:creationId xmlns:a16="http://schemas.microsoft.com/office/drawing/2014/main" id="{B9A1D61B-834E-40FF-972D-BD25B3565AD8}"/>
                </a:ext>
              </a:extLst>
            </p:cNvPr>
            <p:cNvSpPr/>
            <p:nvPr/>
          </p:nvSpPr>
          <p:spPr>
            <a:xfrm>
              <a:off x="6984751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Graphic 2">
              <a:extLst>
                <a:ext uri="{FF2B5EF4-FFF2-40B4-BE49-F238E27FC236}">
                  <a16:creationId xmlns:a16="http://schemas.microsoft.com/office/drawing/2014/main" id="{E8A3D4BC-5B35-417F-9CF9-49022FF6B98A}"/>
                </a:ext>
              </a:extLst>
            </p:cNvPr>
            <p:cNvSpPr/>
            <p:nvPr/>
          </p:nvSpPr>
          <p:spPr>
            <a:xfrm>
              <a:off x="9034850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Graphic 2">
              <a:extLst>
                <a:ext uri="{FF2B5EF4-FFF2-40B4-BE49-F238E27FC236}">
                  <a16:creationId xmlns:a16="http://schemas.microsoft.com/office/drawing/2014/main" id="{7D3A4B59-9554-48DE-BCA2-E89C9C0639D3}"/>
                </a:ext>
              </a:extLst>
            </p:cNvPr>
            <p:cNvSpPr/>
            <p:nvPr/>
          </p:nvSpPr>
          <p:spPr>
            <a:xfrm>
              <a:off x="11084948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Graphic 2">
              <a:extLst>
                <a:ext uri="{FF2B5EF4-FFF2-40B4-BE49-F238E27FC236}">
                  <a16:creationId xmlns:a16="http://schemas.microsoft.com/office/drawing/2014/main" id="{B9EC5A98-8F81-401C-B141-83510C2B97B7}"/>
                </a:ext>
              </a:extLst>
            </p:cNvPr>
            <p:cNvSpPr/>
            <p:nvPr/>
          </p:nvSpPr>
          <p:spPr>
            <a:xfrm>
              <a:off x="4934653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Graphic 2">
              <a:extLst>
                <a:ext uri="{FF2B5EF4-FFF2-40B4-BE49-F238E27FC236}">
                  <a16:creationId xmlns:a16="http://schemas.microsoft.com/office/drawing/2014/main" id="{1C3E08D2-6730-4304-8804-917CCE1BE7CC}"/>
                </a:ext>
              </a:extLst>
            </p:cNvPr>
            <p:cNvSpPr/>
            <p:nvPr/>
          </p:nvSpPr>
          <p:spPr>
            <a:xfrm>
              <a:off x="6984751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Graphic 2">
              <a:extLst>
                <a:ext uri="{FF2B5EF4-FFF2-40B4-BE49-F238E27FC236}">
                  <a16:creationId xmlns:a16="http://schemas.microsoft.com/office/drawing/2014/main" id="{BE22B8F3-7EE4-443C-8C93-F4E80E0CFB9D}"/>
                </a:ext>
              </a:extLst>
            </p:cNvPr>
            <p:cNvSpPr/>
            <p:nvPr/>
          </p:nvSpPr>
          <p:spPr>
            <a:xfrm>
              <a:off x="9034850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Graphic 2">
              <a:extLst>
                <a:ext uri="{FF2B5EF4-FFF2-40B4-BE49-F238E27FC236}">
                  <a16:creationId xmlns:a16="http://schemas.microsoft.com/office/drawing/2014/main" id="{0BCC8795-34D2-4C75-A39D-5DB616FF5329}"/>
                </a:ext>
              </a:extLst>
            </p:cNvPr>
            <p:cNvSpPr/>
            <p:nvPr/>
          </p:nvSpPr>
          <p:spPr>
            <a:xfrm>
              <a:off x="11084948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Graphic 2">
              <a:extLst>
                <a:ext uri="{FF2B5EF4-FFF2-40B4-BE49-F238E27FC236}">
                  <a16:creationId xmlns:a16="http://schemas.microsoft.com/office/drawing/2014/main" id="{FBCBA4E7-1D17-43B7-BD91-BD4CAB547A50}"/>
                </a:ext>
              </a:extLst>
            </p:cNvPr>
            <p:cNvSpPr/>
            <p:nvPr/>
          </p:nvSpPr>
          <p:spPr>
            <a:xfrm>
              <a:off x="4934653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Graphic 2">
              <a:extLst>
                <a:ext uri="{FF2B5EF4-FFF2-40B4-BE49-F238E27FC236}">
                  <a16:creationId xmlns:a16="http://schemas.microsoft.com/office/drawing/2014/main" id="{76C2DAB8-135E-4BF0-87B6-E1D58B208CAD}"/>
                </a:ext>
              </a:extLst>
            </p:cNvPr>
            <p:cNvSpPr/>
            <p:nvPr/>
          </p:nvSpPr>
          <p:spPr>
            <a:xfrm>
              <a:off x="6984751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Graphic 2">
              <a:extLst>
                <a:ext uri="{FF2B5EF4-FFF2-40B4-BE49-F238E27FC236}">
                  <a16:creationId xmlns:a16="http://schemas.microsoft.com/office/drawing/2014/main" id="{6C66A108-2378-4FB9-A017-4AE8749E64B1}"/>
                </a:ext>
              </a:extLst>
            </p:cNvPr>
            <p:cNvSpPr/>
            <p:nvPr/>
          </p:nvSpPr>
          <p:spPr>
            <a:xfrm>
              <a:off x="9034850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Graphic 2">
              <a:extLst>
                <a:ext uri="{FF2B5EF4-FFF2-40B4-BE49-F238E27FC236}">
                  <a16:creationId xmlns:a16="http://schemas.microsoft.com/office/drawing/2014/main" id="{F3CFA163-22D4-4C60-B00E-D2CE72ADD580}"/>
                </a:ext>
              </a:extLst>
            </p:cNvPr>
            <p:cNvSpPr/>
            <p:nvPr/>
          </p:nvSpPr>
          <p:spPr>
            <a:xfrm>
              <a:off x="11084948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538D6D8-3961-42B7-B500-1458CAB363E8}"/>
              </a:ext>
            </a:extLst>
          </p:cNvPr>
          <p:cNvGrpSpPr/>
          <p:nvPr/>
        </p:nvGrpSpPr>
        <p:grpSpPr>
          <a:xfrm>
            <a:off x="-5022201" y="-100178"/>
            <a:ext cx="12085680" cy="11996594"/>
            <a:chOff x="3848101" y="-607075"/>
            <a:chExt cx="8343900" cy="8282397"/>
          </a:xfrm>
          <a:gradFill flip="none" rotWithShape="1">
            <a:gsLst>
              <a:gs pos="0">
                <a:schemeClr val="bg1">
                  <a:alpha val="9000"/>
                </a:schemeClr>
              </a:gs>
              <a:gs pos="64000">
                <a:schemeClr val="bg1">
                  <a:alpha val="0"/>
                </a:schemeClr>
              </a:gs>
            </a:gsLst>
            <a:lin ang="0" scaled="1"/>
            <a:tileRect/>
          </a:gradFill>
        </p:grpSpPr>
        <p:sp>
          <p:nvSpPr>
            <p:cNvPr id="138" name="Graphic 2">
              <a:extLst>
                <a:ext uri="{FF2B5EF4-FFF2-40B4-BE49-F238E27FC236}">
                  <a16:creationId xmlns:a16="http://schemas.microsoft.com/office/drawing/2014/main" id="{26CDB549-96BF-4930-B458-FFBCF36536F8}"/>
                </a:ext>
              </a:extLst>
            </p:cNvPr>
            <p:cNvSpPr/>
            <p:nvPr/>
          </p:nvSpPr>
          <p:spPr>
            <a:xfrm>
              <a:off x="3909604" y="-596826"/>
              <a:ext cx="20501" cy="8200393"/>
            </a:xfrm>
            <a:custGeom>
              <a:avLst/>
              <a:gdLst>
                <a:gd name="connsiteX0" fmla="*/ 0 w 9525"/>
                <a:gd name="connsiteY0" fmla="*/ 0 h 3810000"/>
                <a:gd name="connsiteX1" fmla="*/ 9525 w 9525"/>
                <a:gd name="connsiteY1" fmla="*/ 0 h 3810000"/>
                <a:gd name="connsiteX2" fmla="*/ 9525 w 9525"/>
                <a:gd name="connsiteY2" fmla="*/ 3810000 h 3810000"/>
                <a:gd name="connsiteX3" fmla="*/ 0 w 9525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0000">
                  <a:moveTo>
                    <a:pt x="0" y="0"/>
                  </a:moveTo>
                  <a:lnTo>
                    <a:pt x="9525" y="0"/>
                  </a:lnTo>
                  <a:lnTo>
                    <a:pt x="9525" y="3810000"/>
                  </a:lnTo>
                  <a:lnTo>
                    <a:pt x="0" y="3810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Graphic 2">
              <a:extLst>
                <a:ext uri="{FF2B5EF4-FFF2-40B4-BE49-F238E27FC236}">
                  <a16:creationId xmlns:a16="http://schemas.microsoft.com/office/drawing/2014/main" id="{27511D3F-88AD-47B8-AC5F-513742F96773}"/>
                </a:ext>
              </a:extLst>
            </p:cNvPr>
            <p:cNvSpPr/>
            <p:nvPr/>
          </p:nvSpPr>
          <p:spPr>
            <a:xfrm>
              <a:off x="4310397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Graphic 2">
              <a:extLst>
                <a:ext uri="{FF2B5EF4-FFF2-40B4-BE49-F238E27FC236}">
                  <a16:creationId xmlns:a16="http://schemas.microsoft.com/office/drawing/2014/main" id="{13A3D9AC-5CA1-46E3-A8B1-52B2B0BB9427}"/>
                </a:ext>
              </a:extLst>
            </p:cNvPr>
            <p:cNvSpPr/>
            <p:nvPr/>
          </p:nvSpPr>
          <p:spPr>
            <a:xfrm>
              <a:off x="4721443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Graphic 2">
              <a:extLst>
                <a:ext uri="{FF2B5EF4-FFF2-40B4-BE49-F238E27FC236}">
                  <a16:creationId xmlns:a16="http://schemas.microsoft.com/office/drawing/2014/main" id="{1D694D47-8AD9-416D-81AD-E3B6B5A38AD1}"/>
                </a:ext>
              </a:extLst>
            </p:cNvPr>
            <p:cNvSpPr/>
            <p:nvPr/>
          </p:nvSpPr>
          <p:spPr>
            <a:xfrm>
              <a:off x="5132487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Graphic 2">
              <a:extLst>
                <a:ext uri="{FF2B5EF4-FFF2-40B4-BE49-F238E27FC236}">
                  <a16:creationId xmlns:a16="http://schemas.microsoft.com/office/drawing/2014/main" id="{258627D8-32F4-41A8-88BD-FCC42D7E91C9}"/>
                </a:ext>
              </a:extLst>
            </p:cNvPr>
            <p:cNvSpPr/>
            <p:nvPr/>
          </p:nvSpPr>
          <p:spPr>
            <a:xfrm>
              <a:off x="5543531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Graphic 2">
              <a:extLst>
                <a:ext uri="{FF2B5EF4-FFF2-40B4-BE49-F238E27FC236}">
                  <a16:creationId xmlns:a16="http://schemas.microsoft.com/office/drawing/2014/main" id="{9A2510FF-1E6D-4CFA-9C6E-B10F1409F69D}"/>
                </a:ext>
              </a:extLst>
            </p:cNvPr>
            <p:cNvSpPr/>
            <p:nvPr/>
          </p:nvSpPr>
          <p:spPr>
            <a:xfrm>
              <a:off x="5954575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Graphic 2">
              <a:extLst>
                <a:ext uri="{FF2B5EF4-FFF2-40B4-BE49-F238E27FC236}">
                  <a16:creationId xmlns:a16="http://schemas.microsoft.com/office/drawing/2014/main" id="{73AE855D-1121-4736-8E16-B155B3818EB2}"/>
                </a:ext>
              </a:extLst>
            </p:cNvPr>
            <p:cNvSpPr/>
            <p:nvPr/>
          </p:nvSpPr>
          <p:spPr>
            <a:xfrm>
              <a:off x="6365622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Graphic 2">
              <a:extLst>
                <a:ext uri="{FF2B5EF4-FFF2-40B4-BE49-F238E27FC236}">
                  <a16:creationId xmlns:a16="http://schemas.microsoft.com/office/drawing/2014/main" id="{B82A00C0-1033-40C3-8167-8CE0438BDD35}"/>
                </a:ext>
              </a:extLst>
            </p:cNvPr>
            <p:cNvSpPr/>
            <p:nvPr/>
          </p:nvSpPr>
          <p:spPr>
            <a:xfrm>
              <a:off x="6776666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Graphic 2">
              <a:extLst>
                <a:ext uri="{FF2B5EF4-FFF2-40B4-BE49-F238E27FC236}">
                  <a16:creationId xmlns:a16="http://schemas.microsoft.com/office/drawing/2014/main" id="{0C7682F5-1F9D-4FFD-90A2-339099C3C60C}"/>
                </a:ext>
              </a:extLst>
            </p:cNvPr>
            <p:cNvSpPr/>
            <p:nvPr/>
          </p:nvSpPr>
          <p:spPr>
            <a:xfrm>
              <a:off x="7187710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Graphic 2">
              <a:extLst>
                <a:ext uri="{FF2B5EF4-FFF2-40B4-BE49-F238E27FC236}">
                  <a16:creationId xmlns:a16="http://schemas.microsoft.com/office/drawing/2014/main" id="{58069BF0-BE37-4243-B744-B1D996396CB3}"/>
                </a:ext>
              </a:extLst>
            </p:cNvPr>
            <p:cNvSpPr/>
            <p:nvPr/>
          </p:nvSpPr>
          <p:spPr>
            <a:xfrm>
              <a:off x="7598754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Graphic 2">
              <a:extLst>
                <a:ext uri="{FF2B5EF4-FFF2-40B4-BE49-F238E27FC236}">
                  <a16:creationId xmlns:a16="http://schemas.microsoft.com/office/drawing/2014/main" id="{BAB5759F-B903-48EE-A159-B83246A7C935}"/>
                </a:ext>
              </a:extLst>
            </p:cNvPr>
            <p:cNvSpPr/>
            <p:nvPr/>
          </p:nvSpPr>
          <p:spPr>
            <a:xfrm>
              <a:off x="8009801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Graphic 2">
              <a:extLst>
                <a:ext uri="{FF2B5EF4-FFF2-40B4-BE49-F238E27FC236}">
                  <a16:creationId xmlns:a16="http://schemas.microsoft.com/office/drawing/2014/main" id="{38A83E50-C75D-4D6F-889A-34F736157CBD}"/>
                </a:ext>
              </a:extLst>
            </p:cNvPr>
            <p:cNvSpPr/>
            <p:nvPr/>
          </p:nvSpPr>
          <p:spPr>
            <a:xfrm>
              <a:off x="8420845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Graphic 2">
              <a:extLst>
                <a:ext uri="{FF2B5EF4-FFF2-40B4-BE49-F238E27FC236}">
                  <a16:creationId xmlns:a16="http://schemas.microsoft.com/office/drawing/2014/main" id="{8CCE8425-39ED-4C1A-8364-8C6DC7F5F81C}"/>
                </a:ext>
              </a:extLst>
            </p:cNvPr>
            <p:cNvSpPr/>
            <p:nvPr/>
          </p:nvSpPr>
          <p:spPr>
            <a:xfrm>
              <a:off x="8831889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Graphic 2">
              <a:extLst>
                <a:ext uri="{FF2B5EF4-FFF2-40B4-BE49-F238E27FC236}">
                  <a16:creationId xmlns:a16="http://schemas.microsoft.com/office/drawing/2014/main" id="{25CFDB48-0C28-4F38-999D-0456C4CC3F22}"/>
                </a:ext>
              </a:extLst>
            </p:cNvPr>
            <p:cNvSpPr/>
            <p:nvPr/>
          </p:nvSpPr>
          <p:spPr>
            <a:xfrm>
              <a:off x="9242933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Graphic 2">
              <a:extLst>
                <a:ext uri="{FF2B5EF4-FFF2-40B4-BE49-F238E27FC236}">
                  <a16:creationId xmlns:a16="http://schemas.microsoft.com/office/drawing/2014/main" id="{AB4A1995-69ED-4921-B7FB-4CE7B84F16A3}"/>
                </a:ext>
              </a:extLst>
            </p:cNvPr>
            <p:cNvSpPr/>
            <p:nvPr/>
          </p:nvSpPr>
          <p:spPr>
            <a:xfrm>
              <a:off x="9653979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Graphic 2">
              <a:extLst>
                <a:ext uri="{FF2B5EF4-FFF2-40B4-BE49-F238E27FC236}">
                  <a16:creationId xmlns:a16="http://schemas.microsoft.com/office/drawing/2014/main" id="{B02758C7-10B1-4D60-8B04-D4B633431498}"/>
                </a:ext>
              </a:extLst>
            </p:cNvPr>
            <p:cNvSpPr/>
            <p:nvPr/>
          </p:nvSpPr>
          <p:spPr>
            <a:xfrm>
              <a:off x="10065023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Graphic 2">
              <a:extLst>
                <a:ext uri="{FF2B5EF4-FFF2-40B4-BE49-F238E27FC236}">
                  <a16:creationId xmlns:a16="http://schemas.microsoft.com/office/drawing/2014/main" id="{5D62DFDC-F11A-4AC1-B4C4-5734AE2862CB}"/>
                </a:ext>
              </a:extLst>
            </p:cNvPr>
            <p:cNvSpPr/>
            <p:nvPr/>
          </p:nvSpPr>
          <p:spPr>
            <a:xfrm>
              <a:off x="10476068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Graphic 2">
              <a:extLst>
                <a:ext uri="{FF2B5EF4-FFF2-40B4-BE49-F238E27FC236}">
                  <a16:creationId xmlns:a16="http://schemas.microsoft.com/office/drawing/2014/main" id="{F8A34FBD-0629-47C1-8564-F8BF6ED8C970}"/>
                </a:ext>
              </a:extLst>
            </p:cNvPr>
            <p:cNvSpPr/>
            <p:nvPr/>
          </p:nvSpPr>
          <p:spPr>
            <a:xfrm>
              <a:off x="10887112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Graphic 2">
              <a:extLst>
                <a:ext uri="{FF2B5EF4-FFF2-40B4-BE49-F238E27FC236}">
                  <a16:creationId xmlns:a16="http://schemas.microsoft.com/office/drawing/2014/main" id="{4A1EBC41-C476-4844-A9BB-F78B688E3D32}"/>
                </a:ext>
              </a:extLst>
            </p:cNvPr>
            <p:cNvSpPr/>
            <p:nvPr/>
          </p:nvSpPr>
          <p:spPr>
            <a:xfrm>
              <a:off x="11298158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Graphic 2">
              <a:extLst>
                <a:ext uri="{FF2B5EF4-FFF2-40B4-BE49-F238E27FC236}">
                  <a16:creationId xmlns:a16="http://schemas.microsoft.com/office/drawing/2014/main" id="{0A9B9122-C024-4996-8698-5BE626889CD3}"/>
                </a:ext>
              </a:extLst>
            </p:cNvPr>
            <p:cNvSpPr/>
            <p:nvPr/>
          </p:nvSpPr>
          <p:spPr>
            <a:xfrm>
              <a:off x="11709202" y="-607075"/>
              <a:ext cx="20501" cy="8220894"/>
            </a:xfrm>
            <a:custGeom>
              <a:avLst/>
              <a:gdLst>
                <a:gd name="connsiteX0" fmla="*/ 0 w 9525"/>
                <a:gd name="connsiteY0" fmla="*/ 0 h 3819525"/>
                <a:gd name="connsiteX1" fmla="*/ 9525 w 9525"/>
                <a:gd name="connsiteY1" fmla="*/ 0 h 3819525"/>
                <a:gd name="connsiteX2" fmla="*/ 9525 w 9525"/>
                <a:gd name="connsiteY2" fmla="*/ 3819525 h 3819525"/>
                <a:gd name="connsiteX3" fmla="*/ 0 w 9525"/>
                <a:gd name="connsiteY3" fmla="*/ 3819525 h 38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9525">
                  <a:moveTo>
                    <a:pt x="0" y="0"/>
                  </a:moveTo>
                  <a:lnTo>
                    <a:pt x="9525" y="0"/>
                  </a:lnTo>
                  <a:lnTo>
                    <a:pt x="9525" y="3819525"/>
                  </a:lnTo>
                  <a:lnTo>
                    <a:pt x="0" y="381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Graphic 2">
              <a:extLst>
                <a:ext uri="{FF2B5EF4-FFF2-40B4-BE49-F238E27FC236}">
                  <a16:creationId xmlns:a16="http://schemas.microsoft.com/office/drawing/2014/main" id="{CE60F596-11AF-41EB-AC1C-B4C7AA20166E}"/>
                </a:ext>
              </a:extLst>
            </p:cNvPr>
            <p:cNvSpPr/>
            <p:nvPr/>
          </p:nvSpPr>
          <p:spPr>
            <a:xfrm>
              <a:off x="12109997" y="-596826"/>
              <a:ext cx="20501" cy="8200393"/>
            </a:xfrm>
            <a:custGeom>
              <a:avLst/>
              <a:gdLst>
                <a:gd name="connsiteX0" fmla="*/ 0 w 9525"/>
                <a:gd name="connsiteY0" fmla="*/ 0 h 3810000"/>
                <a:gd name="connsiteX1" fmla="*/ 9525 w 9525"/>
                <a:gd name="connsiteY1" fmla="*/ 0 h 3810000"/>
                <a:gd name="connsiteX2" fmla="*/ 9525 w 9525"/>
                <a:gd name="connsiteY2" fmla="*/ 3810000 h 3810000"/>
                <a:gd name="connsiteX3" fmla="*/ 0 w 9525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3810000">
                  <a:moveTo>
                    <a:pt x="0" y="0"/>
                  </a:moveTo>
                  <a:lnTo>
                    <a:pt x="9525" y="0"/>
                  </a:lnTo>
                  <a:lnTo>
                    <a:pt x="9525" y="3810000"/>
                  </a:lnTo>
                  <a:lnTo>
                    <a:pt x="0" y="38100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Graphic 2">
              <a:extLst>
                <a:ext uri="{FF2B5EF4-FFF2-40B4-BE49-F238E27FC236}">
                  <a16:creationId xmlns:a16="http://schemas.microsoft.com/office/drawing/2014/main" id="{9F121DAF-7215-4DA5-909D-146986460517}"/>
                </a:ext>
              </a:extLst>
            </p:cNvPr>
            <p:cNvSpPr/>
            <p:nvPr/>
          </p:nvSpPr>
          <p:spPr>
            <a:xfrm>
              <a:off x="3909604" y="-206282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Graphic 2">
              <a:extLst>
                <a:ext uri="{FF2B5EF4-FFF2-40B4-BE49-F238E27FC236}">
                  <a16:creationId xmlns:a16="http://schemas.microsoft.com/office/drawing/2014/main" id="{A99B8AB6-353E-4B80-BBA8-BD0FA6771327}"/>
                </a:ext>
              </a:extLst>
            </p:cNvPr>
            <p:cNvSpPr/>
            <p:nvPr/>
          </p:nvSpPr>
          <p:spPr>
            <a:xfrm>
              <a:off x="3909604" y="204764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Graphic 2">
              <a:extLst>
                <a:ext uri="{FF2B5EF4-FFF2-40B4-BE49-F238E27FC236}">
                  <a16:creationId xmlns:a16="http://schemas.microsoft.com/office/drawing/2014/main" id="{D8D4D20B-CE57-4B1E-BB73-CEF238CBBB09}"/>
                </a:ext>
              </a:extLst>
            </p:cNvPr>
            <p:cNvSpPr/>
            <p:nvPr/>
          </p:nvSpPr>
          <p:spPr>
            <a:xfrm>
              <a:off x="3909604" y="615808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Graphic 2">
              <a:extLst>
                <a:ext uri="{FF2B5EF4-FFF2-40B4-BE49-F238E27FC236}">
                  <a16:creationId xmlns:a16="http://schemas.microsoft.com/office/drawing/2014/main" id="{B7CED088-74AE-4E52-9A3D-9F103191B940}"/>
                </a:ext>
              </a:extLst>
            </p:cNvPr>
            <p:cNvSpPr/>
            <p:nvPr/>
          </p:nvSpPr>
          <p:spPr>
            <a:xfrm>
              <a:off x="3909604" y="1026852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Graphic 2">
              <a:extLst>
                <a:ext uri="{FF2B5EF4-FFF2-40B4-BE49-F238E27FC236}">
                  <a16:creationId xmlns:a16="http://schemas.microsoft.com/office/drawing/2014/main" id="{5F5C4437-2E13-4640-A4E8-6376A9BC0091}"/>
                </a:ext>
              </a:extLst>
            </p:cNvPr>
            <p:cNvSpPr/>
            <p:nvPr/>
          </p:nvSpPr>
          <p:spPr>
            <a:xfrm>
              <a:off x="3909604" y="1437896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Graphic 2">
              <a:extLst>
                <a:ext uri="{FF2B5EF4-FFF2-40B4-BE49-F238E27FC236}">
                  <a16:creationId xmlns:a16="http://schemas.microsoft.com/office/drawing/2014/main" id="{F76CCF59-A171-43A6-8B9C-510F7A688CCB}"/>
                </a:ext>
              </a:extLst>
            </p:cNvPr>
            <p:cNvSpPr/>
            <p:nvPr/>
          </p:nvSpPr>
          <p:spPr>
            <a:xfrm>
              <a:off x="3909604" y="1848943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Graphic 2">
              <a:extLst>
                <a:ext uri="{FF2B5EF4-FFF2-40B4-BE49-F238E27FC236}">
                  <a16:creationId xmlns:a16="http://schemas.microsoft.com/office/drawing/2014/main" id="{BFFC424F-FBDD-4D56-B798-2562712956D7}"/>
                </a:ext>
              </a:extLst>
            </p:cNvPr>
            <p:cNvSpPr/>
            <p:nvPr/>
          </p:nvSpPr>
          <p:spPr>
            <a:xfrm>
              <a:off x="3909604" y="2259987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Graphic 2">
              <a:extLst>
                <a:ext uri="{FF2B5EF4-FFF2-40B4-BE49-F238E27FC236}">
                  <a16:creationId xmlns:a16="http://schemas.microsoft.com/office/drawing/2014/main" id="{A096D286-5570-4B72-AF6E-C08379F59947}"/>
                </a:ext>
              </a:extLst>
            </p:cNvPr>
            <p:cNvSpPr/>
            <p:nvPr/>
          </p:nvSpPr>
          <p:spPr>
            <a:xfrm>
              <a:off x="3909604" y="2671031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Graphic 2">
              <a:extLst>
                <a:ext uri="{FF2B5EF4-FFF2-40B4-BE49-F238E27FC236}">
                  <a16:creationId xmlns:a16="http://schemas.microsoft.com/office/drawing/2014/main" id="{D13FC555-4485-4A69-B5B5-834AD9A5B16D}"/>
                </a:ext>
              </a:extLst>
            </p:cNvPr>
            <p:cNvSpPr/>
            <p:nvPr/>
          </p:nvSpPr>
          <p:spPr>
            <a:xfrm>
              <a:off x="3909604" y="3082075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Graphic 2">
              <a:extLst>
                <a:ext uri="{FF2B5EF4-FFF2-40B4-BE49-F238E27FC236}">
                  <a16:creationId xmlns:a16="http://schemas.microsoft.com/office/drawing/2014/main" id="{4716F9B1-9BBD-4BB3-8C57-23E6316D13C3}"/>
                </a:ext>
              </a:extLst>
            </p:cNvPr>
            <p:cNvSpPr/>
            <p:nvPr/>
          </p:nvSpPr>
          <p:spPr>
            <a:xfrm>
              <a:off x="3909604" y="3493122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Graphic 2">
              <a:extLst>
                <a:ext uri="{FF2B5EF4-FFF2-40B4-BE49-F238E27FC236}">
                  <a16:creationId xmlns:a16="http://schemas.microsoft.com/office/drawing/2014/main" id="{E6EF02D6-2E9D-47CC-90D6-5606E35FBAFA}"/>
                </a:ext>
              </a:extLst>
            </p:cNvPr>
            <p:cNvSpPr/>
            <p:nvPr/>
          </p:nvSpPr>
          <p:spPr>
            <a:xfrm>
              <a:off x="3909604" y="3904166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Graphic 2">
              <a:extLst>
                <a:ext uri="{FF2B5EF4-FFF2-40B4-BE49-F238E27FC236}">
                  <a16:creationId xmlns:a16="http://schemas.microsoft.com/office/drawing/2014/main" id="{6A90F717-6C50-410B-B579-398530E9A893}"/>
                </a:ext>
              </a:extLst>
            </p:cNvPr>
            <p:cNvSpPr/>
            <p:nvPr/>
          </p:nvSpPr>
          <p:spPr>
            <a:xfrm>
              <a:off x="3909604" y="4315210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Graphic 2">
              <a:extLst>
                <a:ext uri="{FF2B5EF4-FFF2-40B4-BE49-F238E27FC236}">
                  <a16:creationId xmlns:a16="http://schemas.microsoft.com/office/drawing/2014/main" id="{70FCAEC0-F4BF-4152-8E1B-9D4ADB29BA40}"/>
                </a:ext>
              </a:extLst>
            </p:cNvPr>
            <p:cNvSpPr/>
            <p:nvPr/>
          </p:nvSpPr>
          <p:spPr>
            <a:xfrm>
              <a:off x="3909604" y="4726254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Graphic 2">
              <a:extLst>
                <a:ext uri="{FF2B5EF4-FFF2-40B4-BE49-F238E27FC236}">
                  <a16:creationId xmlns:a16="http://schemas.microsoft.com/office/drawing/2014/main" id="{2D0AA70C-166C-42E4-B901-C4CBCCD69B0A}"/>
                </a:ext>
              </a:extLst>
            </p:cNvPr>
            <p:cNvSpPr/>
            <p:nvPr/>
          </p:nvSpPr>
          <p:spPr>
            <a:xfrm>
              <a:off x="3909604" y="5137300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Graphic 2">
              <a:extLst>
                <a:ext uri="{FF2B5EF4-FFF2-40B4-BE49-F238E27FC236}">
                  <a16:creationId xmlns:a16="http://schemas.microsoft.com/office/drawing/2014/main" id="{7A838800-A4DE-41DB-BFD0-8040DC9E46E1}"/>
                </a:ext>
              </a:extLst>
            </p:cNvPr>
            <p:cNvSpPr/>
            <p:nvPr/>
          </p:nvSpPr>
          <p:spPr>
            <a:xfrm>
              <a:off x="3909604" y="5548345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Graphic 2">
              <a:extLst>
                <a:ext uri="{FF2B5EF4-FFF2-40B4-BE49-F238E27FC236}">
                  <a16:creationId xmlns:a16="http://schemas.microsoft.com/office/drawing/2014/main" id="{FCB886D0-81A4-444F-B0A3-8E774511B8CC}"/>
                </a:ext>
              </a:extLst>
            </p:cNvPr>
            <p:cNvSpPr/>
            <p:nvPr/>
          </p:nvSpPr>
          <p:spPr>
            <a:xfrm>
              <a:off x="3909604" y="5959389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Graphic 2">
              <a:extLst>
                <a:ext uri="{FF2B5EF4-FFF2-40B4-BE49-F238E27FC236}">
                  <a16:creationId xmlns:a16="http://schemas.microsoft.com/office/drawing/2014/main" id="{D80563E5-5E75-45E0-82DA-EE8135C04B64}"/>
                </a:ext>
              </a:extLst>
            </p:cNvPr>
            <p:cNvSpPr/>
            <p:nvPr/>
          </p:nvSpPr>
          <p:spPr>
            <a:xfrm>
              <a:off x="3909604" y="6370433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Graphic 2">
              <a:extLst>
                <a:ext uri="{FF2B5EF4-FFF2-40B4-BE49-F238E27FC236}">
                  <a16:creationId xmlns:a16="http://schemas.microsoft.com/office/drawing/2014/main" id="{1B2C9F7B-E997-4385-9DBA-DA45AA2FAB87}"/>
                </a:ext>
              </a:extLst>
            </p:cNvPr>
            <p:cNvSpPr/>
            <p:nvPr/>
          </p:nvSpPr>
          <p:spPr>
            <a:xfrm>
              <a:off x="3909604" y="6781479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Graphic 2">
              <a:extLst>
                <a:ext uri="{FF2B5EF4-FFF2-40B4-BE49-F238E27FC236}">
                  <a16:creationId xmlns:a16="http://schemas.microsoft.com/office/drawing/2014/main" id="{DDF8ED53-31D6-41DB-BCB1-E059DEA77DBB}"/>
                </a:ext>
              </a:extLst>
            </p:cNvPr>
            <p:cNvSpPr/>
            <p:nvPr/>
          </p:nvSpPr>
          <p:spPr>
            <a:xfrm>
              <a:off x="3909604" y="7192523"/>
              <a:ext cx="8220894" cy="20501"/>
            </a:xfrm>
            <a:custGeom>
              <a:avLst/>
              <a:gdLst>
                <a:gd name="connsiteX0" fmla="*/ 0 w 3819525"/>
                <a:gd name="connsiteY0" fmla="*/ 0 h 9525"/>
                <a:gd name="connsiteX1" fmla="*/ 3819525 w 3819525"/>
                <a:gd name="connsiteY1" fmla="*/ 0 h 9525"/>
                <a:gd name="connsiteX2" fmla="*/ 3819525 w 3819525"/>
                <a:gd name="connsiteY2" fmla="*/ 9525 h 9525"/>
                <a:gd name="connsiteX3" fmla="*/ 0 w 381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525" h="9525">
                  <a:moveTo>
                    <a:pt x="0" y="0"/>
                  </a:moveTo>
                  <a:lnTo>
                    <a:pt x="3819525" y="0"/>
                  </a:lnTo>
                  <a:lnTo>
                    <a:pt x="381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Graphic 2">
              <a:extLst>
                <a:ext uri="{FF2B5EF4-FFF2-40B4-BE49-F238E27FC236}">
                  <a16:creationId xmlns:a16="http://schemas.microsoft.com/office/drawing/2014/main" id="{089DF87D-7728-4A9E-B74D-CBDB6C525066}"/>
                </a:ext>
              </a:extLst>
            </p:cNvPr>
            <p:cNvSpPr/>
            <p:nvPr/>
          </p:nvSpPr>
          <p:spPr>
            <a:xfrm>
              <a:off x="3919853" y="7593318"/>
              <a:ext cx="8200393" cy="20501"/>
            </a:xfrm>
            <a:custGeom>
              <a:avLst/>
              <a:gdLst>
                <a:gd name="connsiteX0" fmla="*/ 0 w 3810000"/>
                <a:gd name="connsiteY0" fmla="*/ 0 h 9525"/>
                <a:gd name="connsiteX1" fmla="*/ 3810000 w 3810000"/>
                <a:gd name="connsiteY1" fmla="*/ 0 h 9525"/>
                <a:gd name="connsiteX2" fmla="*/ 3810000 w 3810000"/>
                <a:gd name="connsiteY2" fmla="*/ 9525 h 9525"/>
                <a:gd name="connsiteX3" fmla="*/ 0 w 381000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9525">
                  <a:moveTo>
                    <a:pt x="0" y="0"/>
                  </a:moveTo>
                  <a:lnTo>
                    <a:pt x="3810000" y="0"/>
                  </a:lnTo>
                  <a:lnTo>
                    <a:pt x="381000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9" name="Graphic 2">
              <a:extLst>
                <a:ext uri="{FF2B5EF4-FFF2-40B4-BE49-F238E27FC236}">
                  <a16:creationId xmlns:a16="http://schemas.microsoft.com/office/drawing/2014/main" id="{87C036CC-E0B5-4C11-BC20-07720C6380A2}"/>
                </a:ext>
              </a:extLst>
            </p:cNvPr>
            <p:cNvGrpSpPr/>
            <p:nvPr/>
          </p:nvGrpSpPr>
          <p:grpSpPr>
            <a:xfrm>
              <a:off x="3848101" y="1381520"/>
              <a:ext cx="143507" cy="143507"/>
              <a:chOff x="4157662" y="2428875"/>
              <a:chExt cx="66675" cy="66675"/>
            </a:xfrm>
            <a:grpFill/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80672AF-F973-4D80-9AE2-F0558F6948A1}"/>
                  </a:ext>
                </a:extLst>
              </p:cNvPr>
              <p:cNvSpPr/>
              <p:nvPr/>
            </p:nvSpPr>
            <p:spPr>
              <a:xfrm>
                <a:off x="41862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436685D-69E2-4D84-A411-A4990F418948}"/>
                  </a:ext>
                </a:extLst>
              </p:cNvPr>
              <p:cNvSpPr/>
              <p:nvPr/>
            </p:nvSpPr>
            <p:spPr>
              <a:xfrm>
                <a:off x="41576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0" name="Graphic 2">
              <a:extLst>
                <a:ext uri="{FF2B5EF4-FFF2-40B4-BE49-F238E27FC236}">
                  <a16:creationId xmlns:a16="http://schemas.microsoft.com/office/drawing/2014/main" id="{B65C01CD-DFAD-453A-B61E-6DB42C7D16CD}"/>
                </a:ext>
              </a:extLst>
            </p:cNvPr>
            <p:cNvGrpSpPr/>
            <p:nvPr/>
          </p:nvGrpSpPr>
          <p:grpSpPr>
            <a:xfrm>
              <a:off x="12048494" y="1381520"/>
              <a:ext cx="143507" cy="143507"/>
              <a:chOff x="7967662" y="2428875"/>
              <a:chExt cx="66675" cy="66675"/>
            </a:xfrm>
            <a:grpFill/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14035324-FFBB-4427-81B7-3F95D546AC48}"/>
                  </a:ext>
                </a:extLst>
              </p:cNvPr>
              <p:cNvSpPr/>
              <p:nvPr/>
            </p:nvSpPr>
            <p:spPr>
              <a:xfrm>
                <a:off x="79962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8BFF423-F0DA-4B71-A94F-A71FA51B3143}"/>
                  </a:ext>
                </a:extLst>
              </p:cNvPr>
              <p:cNvSpPr/>
              <p:nvPr/>
            </p:nvSpPr>
            <p:spPr>
              <a:xfrm>
                <a:off x="79676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1" name="Graphic 2">
              <a:extLst>
                <a:ext uri="{FF2B5EF4-FFF2-40B4-BE49-F238E27FC236}">
                  <a16:creationId xmlns:a16="http://schemas.microsoft.com/office/drawing/2014/main" id="{CDDFDF1C-F10C-4392-A659-76FF110D0758}"/>
                </a:ext>
              </a:extLst>
            </p:cNvPr>
            <p:cNvGrpSpPr/>
            <p:nvPr/>
          </p:nvGrpSpPr>
          <p:grpSpPr>
            <a:xfrm>
              <a:off x="3848101" y="3431619"/>
              <a:ext cx="143507" cy="143507"/>
              <a:chOff x="4157662" y="3381375"/>
              <a:chExt cx="66675" cy="66675"/>
            </a:xfrm>
            <a:grp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F20DFEA-94A9-4C5C-BA57-8740ED9FE963}"/>
                  </a:ext>
                </a:extLst>
              </p:cNvPr>
              <p:cNvSpPr/>
              <p:nvPr/>
            </p:nvSpPr>
            <p:spPr>
              <a:xfrm>
                <a:off x="41862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F36BC2F-F38F-4667-A3EA-8FBEA152CA9C}"/>
                  </a:ext>
                </a:extLst>
              </p:cNvPr>
              <p:cNvSpPr/>
              <p:nvPr/>
            </p:nvSpPr>
            <p:spPr>
              <a:xfrm>
                <a:off x="41576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2" name="Graphic 2">
              <a:extLst>
                <a:ext uri="{FF2B5EF4-FFF2-40B4-BE49-F238E27FC236}">
                  <a16:creationId xmlns:a16="http://schemas.microsoft.com/office/drawing/2014/main" id="{5395EAB4-B1EB-451F-9237-C56B53C6ED78}"/>
                </a:ext>
              </a:extLst>
            </p:cNvPr>
            <p:cNvGrpSpPr/>
            <p:nvPr/>
          </p:nvGrpSpPr>
          <p:grpSpPr>
            <a:xfrm>
              <a:off x="12048494" y="3431619"/>
              <a:ext cx="143507" cy="143507"/>
              <a:chOff x="7967662" y="3381375"/>
              <a:chExt cx="66675" cy="66675"/>
            </a:xfrm>
            <a:grpFill/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79A37B4-3E53-43D8-B5DA-CE79BE77EA61}"/>
                  </a:ext>
                </a:extLst>
              </p:cNvPr>
              <p:cNvSpPr/>
              <p:nvPr/>
            </p:nvSpPr>
            <p:spPr>
              <a:xfrm>
                <a:off x="79962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80736F2-FCCD-4E60-9E30-CC4A8E166AD9}"/>
                  </a:ext>
                </a:extLst>
              </p:cNvPr>
              <p:cNvSpPr/>
              <p:nvPr/>
            </p:nvSpPr>
            <p:spPr>
              <a:xfrm>
                <a:off x="79676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3" name="Graphic 2">
              <a:extLst>
                <a:ext uri="{FF2B5EF4-FFF2-40B4-BE49-F238E27FC236}">
                  <a16:creationId xmlns:a16="http://schemas.microsoft.com/office/drawing/2014/main" id="{86AAB7BA-0632-4C8D-83E8-55476D5CB455}"/>
                </a:ext>
              </a:extLst>
            </p:cNvPr>
            <p:cNvGrpSpPr/>
            <p:nvPr/>
          </p:nvGrpSpPr>
          <p:grpSpPr>
            <a:xfrm>
              <a:off x="3848101" y="5481717"/>
              <a:ext cx="143507" cy="143507"/>
              <a:chOff x="4157662" y="4333875"/>
              <a:chExt cx="66675" cy="66675"/>
            </a:xfrm>
            <a:grpFill/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8DB7C6F-879D-4F12-91DF-BF170E441D4F}"/>
                  </a:ext>
                </a:extLst>
              </p:cNvPr>
              <p:cNvSpPr/>
              <p:nvPr/>
            </p:nvSpPr>
            <p:spPr>
              <a:xfrm>
                <a:off x="41862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5C85BCF-E345-4C1E-820D-ECA0AD9D484C}"/>
                  </a:ext>
                </a:extLst>
              </p:cNvPr>
              <p:cNvSpPr/>
              <p:nvPr/>
            </p:nvSpPr>
            <p:spPr>
              <a:xfrm>
                <a:off x="41576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4" name="Graphic 2">
              <a:extLst>
                <a:ext uri="{FF2B5EF4-FFF2-40B4-BE49-F238E27FC236}">
                  <a16:creationId xmlns:a16="http://schemas.microsoft.com/office/drawing/2014/main" id="{D47F56F6-9EF2-41FA-82C3-B1101D7AF0AB}"/>
                </a:ext>
              </a:extLst>
            </p:cNvPr>
            <p:cNvGrpSpPr/>
            <p:nvPr/>
          </p:nvGrpSpPr>
          <p:grpSpPr>
            <a:xfrm>
              <a:off x="12048494" y="5481717"/>
              <a:ext cx="143507" cy="143507"/>
              <a:chOff x="7967662" y="4333875"/>
              <a:chExt cx="66675" cy="66675"/>
            </a:xfrm>
            <a:grpFill/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AB908EE-9C50-4557-8242-EBFDD5476D5B}"/>
                  </a:ext>
                </a:extLst>
              </p:cNvPr>
              <p:cNvSpPr/>
              <p:nvPr/>
            </p:nvSpPr>
            <p:spPr>
              <a:xfrm>
                <a:off x="79962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FA8A212-362C-4661-96B2-C8D6269F218F}"/>
                  </a:ext>
                </a:extLst>
              </p:cNvPr>
              <p:cNvSpPr/>
              <p:nvPr/>
            </p:nvSpPr>
            <p:spPr>
              <a:xfrm>
                <a:off x="79676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5" name="Graphic 2">
              <a:extLst>
                <a:ext uri="{FF2B5EF4-FFF2-40B4-BE49-F238E27FC236}">
                  <a16:creationId xmlns:a16="http://schemas.microsoft.com/office/drawing/2014/main" id="{F19CE689-8B0C-46B9-9BAD-A6943BBF0612}"/>
                </a:ext>
              </a:extLst>
            </p:cNvPr>
            <p:cNvGrpSpPr/>
            <p:nvPr/>
          </p:nvGrpSpPr>
          <p:grpSpPr>
            <a:xfrm>
              <a:off x="3848101" y="7531815"/>
              <a:ext cx="143507" cy="143507"/>
              <a:chOff x="4157662" y="5286375"/>
              <a:chExt cx="66675" cy="66675"/>
            </a:xfrm>
            <a:grpFill/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859C7ED-F29F-40D5-A44F-BAE02E294440}"/>
                  </a:ext>
                </a:extLst>
              </p:cNvPr>
              <p:cNvSpPr/>
              <p:nvPr/>
            </p:nvSpPr>
            <p:spPr>
              <a:xfrm>
                <a:off x="41862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B752E54-B72D-47E9-941C-BDD8A94E18E3}"/>
                  </a:ext>
                </a:extLst>
              </p:cNvPr>
              <p:cNvSpPr/>
              <p:nvPr/>
            </p:nvSpPr>
            <p:spPr>
              <a:xfrm>
                <a:off x="41576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6" name="Graphic 2">
              <a:extLst>
                <a:ext uri="{FF2B5EF4-FFF2-40B4-BE49-F238E27FC236}">
                  <a16:creationId xmlns:a16="http://schemas.microsoft.com/office/drawing/2014/main" id="{71DD33C6-5CB1-4681-97EE-CBD5B10BEBDA}"/>
                </a:ext>
              </a:extLst>
            </p:cNvPr>
            <p:cNvGrpSpPr/>
            <p:nvPr/>
          </p:nvGrpSpPr>
          <p:grpSpPr>
            <a:xfrm>
              <a:off x="5898199" y="1381520"/>
              <a:ext cx="143507" cy="143507"/>
              <a:chOff x="5110162" y="2428875"/>
              <a:chExt cx="66675" cy="66675"/>
            </a:xfrm>
            <a:grpFill/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3019B318-A30F-4797-913F-77B24C56189A}"/>
                  </a:ext>
                </a:extLst>
              </p:cNvPr>
              <p:cNvSpPr/>
              <p:nvPr/>
            </p:nvSpPr>
            <p:spPr>
              <a:xfrm>
                <a:off x="51387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2D340B5-7329-4E19-A1CA-531E3E94A9B1}"/>
                  </a:ext>
                </a:extLst>
              </p:cNvPr>
              <p:cNvSpPr/>
              <p:nvPr/>
            </p:nvSpPr>
            <p:spPr>
              <a:xfrm>
                <a:off x="51101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7" name="Graphic 2">
              <a:extLst>
                <a:ext uri="{FF2B5EF4-FFF2-40B4-BE49-F238E27FC236}">
                  <a16:creationId xmlns:a16="http://schemas.microsoft.com/office/drawing/2014/main" id="{9AF788D8-0A10-446E-864F-DA4E49D9F839}"/>
                </a:ext>
              </a:extLst>
            </p:cNvPr>
            <p:cNvGrpSpPr/>
            <p:nvPr/>
          </p:nvGrpSpPr>
          <p:grpSpPr>
            <a:xfrm>
              <a:off x="5898199" y="3431619"/>
              <a:ext cx="143507" cy="143507"/>
              <a:chOff x="5110162" y="3381375"/>
              <a:chExt cx="66675" cy="66675"/>
            </a:xfrm>
            <a:grpFill/>
          </p:grpSpPr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7F0871EC-F048-48ED-B8E2-752ACB48A905}"/>
                  </a:ext>
                </a:extLst>
              </p:cNvPr>
              <p:cNvSpPr/>
              <p:nvPr/>
            </p:nvSpPr>
            <p:spPr>
              <a:xfrm>
                <a:off x="51387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E3FA946-0878-40A9-96D2-283036F127B5}"/>
                  </a:ext>
                </a:extLst>
              </p:cNvPr>
              <p:cNvSpPr/>
              <p:nvPr/>
            </p:nvSpPr>
            <p:spPr>
              <a:xfrm>
                <a:off x="51101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8" name="Graphic 2">
              <a:extLst>
                <a:ext uri="{FF2B5EF4-FFF2-40B4-BE49-F238E27FC236}">
                  <a16:creationId xmlns:a16="http://schemas.microsoft.com/office/drawing/2014/main" id="{99798826-2132-4D52-8E65-4D1E27D07095}"/>
                </a:ext>
              </a:extLst>
            </p:cNvPr>
            <p:cNvGrpSpPr/>
            <p:nvPr/>
          </p:nvGrpSpPr>
          <p:grpSpPr>
            <a:xfrm>
              <a:off x="5898199" y="5481717"/>
              <a:ext cx="143507" cy="143507"/>
              <a:chOff x="5110162" y="4333875"/>
              <a:chExt cx="66675" cy="66675"/>
            </a:xfrm>
            <a:grpFill/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9AFA6942-A8DB-45FF-9DB6-CDB034C3D9FD}"/>
                  </a:ext>
                </a:extLst>
              </p:cNvPr>
              <p:cNvSpPr/>
              <p:nvPr/>
            </p:nvSpPr>
            <p:spPr>
              <a:xfrm>
                <a:off x="51387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075BCE6-E76A-4038-A0F9-6140CC0E95CE}"/>
                  </a:ext>
                </a:extLst>
              </p:cNvPr>
              <p:cNvSpPr/>
              <p:nvPr/>
            </p:nvSpPr>
            <p:spPr>
              <a:xfrm>
                <a:off x="51101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9" name="Graphic 2">
              <a:extLst>
                <a:ext uri="{FF2B5EF4-FFF2-40B4-BE49-F238E27FC236}">
                  <a16:creationId xmlns:a16="http://schemas.microsoft.com/office/drawing/2014/main" id="{44E6E926-BE92-44DB-9A00-419313B647D3}"/>
                </a:ext>
              </a:extLst>
            </p:cNvPr>
            <p:cNvGrpSpPr/>
            <p:nvPr/>
          </p:nvGrpSpPr>
          <p:grpSpPr>
            <a:xfrm>
              <a:off x="5898199" y="7531815"/>
              <a:ext cx="143507" cy="143507"/>
              <a:chOff x="5110162" y="5286375"/>
              <a:chExt cx="66675" cy="66675"/>
            </a:xfrm>
            <a:grpFill/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9122F411-AB7E-4007-B1E8-156BAC7B37F8}"/>
                  </a:ext>
                </a:extLst>
              </p:cNvPr>
              <p:cNvSpPr/>
              <p:nvPr/>
            </p:nvSpPr>
            <p:spPr>
              <a:xfrm>
                <a:off x="51387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AF08B1E-8989-41E4-B536-312FEBB23FCF}"/>
                  </a:ext>
                </a:extLst>
              </p:cNvPr>
              <p:cNvSpPr/>
              <p:nvPr/>
            </p:nvSpPr>
            <p:spPr>
              <a:xfrm>
                <a:off x="51101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0" name="Graphic 2">
              <a:extLst>
                <a:ext uri="{FF2B5EF4-FFF2-40B4-BE49-F238E27FC236}">
                  <a16:creationId xmlns:a16="http://schemas.microsoft.com/office/drawing/2014/main" id="{F702B1B1-868D-4E1E-8795-9B96F1B3BE38}"/>
                </a:ext>
              </a:extLst>
            </p:cNvPr>
            <p:cNvGrpSpPr/>
            <p:nvPr/>
          </p:nvGrpSpPr>
          <p:grpSpPr>
            <a:xfrm>
              <a:off x="7948298" y="1381520"/>
              <a:ext cx="143507" cy="143507"/>
              <a:chOff x="6062662" y="2428875"/>
              <a:chExt cx="66675" cy="66675"/>
            </a:xfrm>
            <a:grpFill/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C3FB072-C3E5-4524-B26B-36DB7BAA01D9}"/>
                  </a:ext>
                </a:extLst>
              </p:cNvPr>
              <p:cNvSpPr/>
              <p:nvPr/>
            </p:nvSpPr>
            <p:spPr>
              <a:xfrm>
                <a:off x="60912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2018D24-67AD-49AE-A7BC-633108B1E43B}"/>
                  </a:ext>
                </a:extLst>
              </p:cNvPr>
              <p:cNvSpPr/>
              <p:nvPr/>
            </p:nvSpPr>
            <p:spPr>
              <a:xfrm>
                <a:off x="60626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1" name="Graphic 2">
              <a:extLst>
                <a:ext uri="{FF2B5EF4-FFF2-40B4-BE49-F238E27FC236}">
                  <a16:creationId xmlns:a16="http://schemas.microsoft.com/office/drawing/2014/main" id="{045B2E30-DC7E-4D76-9EFC-2036D0AB7691}"/>
                </a:ext>
              </a:extLst>
            </p:cNvPr>
            <p:cNvGrpSpPr/>
            <p:nvPr/>
          </p:nvGrpSpPr>
          <p:grpSpPr>
            <a:xfrm>
              <a:off x="7948298" y="3431619"/>
              <a:ext cx="143507" cy="143507"/>
              <a:chOff x="6062662" y="3381375"/>
              <a:chExt cx="66675" cy="66675"/>
            </a:xfrm>
            <a:grpFill/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E60C0D96-71E5-4016-8814-8D0095C542D9}"/>
                  </a:ext>
                </a:extLst>
              </p:cNvPr>
              <p:cNvSpPr/>
              <p:nvPr/>
            </p:nvSpPr>
            <p:spPr>
              <a:xfrm>
                <a:off x="60912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A538417D-590F-4EC3-93E8-C2F8F500C735}"/>
                  </a:ext>
                </a:extLst>
              </p:cNvPr>
              <p:cNvSpPr/>
              <p:nvPr/>
            </p:nvSpPr>
            <p:spPr>
              <a:xfrm>
                <a:off x="60626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2" name="Graphic 2">
              <a:extLst>
                <a:ext uri="{FF2B5EF4-FFF2-40B4-BE49-F238E27FC236}">
                  <a16:creationId xmlns:a16="http://schemas.microsoft.com/office/drawing/2014/main" id="{F19DC92A-F937-4D5F-A3D3-A9D6228559FC}"/>
                </a:ext>
              </a:extLst>
            </p:cNvPr>
            <p:cNvGrpSpPr/>
            <p:nvPr/>
          </p:nvGrpSpPr>
          <p:grpSpPr>
            <a:xfrm>
              <a:off x="7948298" y="5481717"/>
              <a:ext cx="143507" cy="143507"/>
              <a:chOff x="6062662" y="4333875"/>
              <a:chExt cx="66675" cy="66675"/>
            </a:xfrm>
            <a:grpFill/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1755A17-3DF8-40A3-8B11-21891076A6CE}"/>
                  </a:ext>
                </a:extLst>
              </p:cNvPr>
              <p:cNvSpPr/>
              <p:nvPr/>
            </p:nvSpPr>
            <p:spPr>
              <a:xfrm>
                <a:off x="60912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B34395D-5D8F-43A8-888E-F47ED462C9DE}"/>
                  </a:ext>
                </a:extLst>
              </p:cNvPr>
              <p:cNvSpPr/>
              <p:nvPr/>
            </p:nvSpPr>
            <p:spPr>
              <a:xfrm>
                <a:off x="60626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3" name="Graphic 2">
              <a:extLst>
                <a:ext uri="{FF2B5EF4-FFF2-40B4-BE49-F238E27FC236}">
                  <a16:creationId xmlns:a16="http://schemas.microsoft.com/office/drawing/2014/main" id="{4CC02F3D-D470-45ED-8597-C7ACCBFEDE4B}"/>
                </a:ext>
              </a:extLst>
            </p:cNvPr>
            <p:cNvGrpSpPr/>
            <p:nvPr/>
          </p:nvGrpSpPr>
          <p:grpSpPr>
            <a:xfrm>
              <a:off x="7948298" y="7531815"/>
              <a:ext cx="143507" cy="143507"/>
              <a:chOff x="6062662" y="5286375"/>
              <a:chExt cx="66675" cy="66675"/>
            </a:xfrm>
            <a:grpFill/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58ECFC6-D4F2-4B01-BB6B-3282D630D580}"/>
                  </a:ext>
                </a:extLst>
              </p:cNvPr>
              <p:cNvSpPr/>
              <p:nvPr/>
            </p:nvSpPr>
            <p:spPr>
              <a:xfrm>
                <a:off x="60912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19E01AB4-368C-402A-9006-E46F354B5E1B}"/>
                  </a:ext>
                </a:extLst>
              </p:cNvPr>
              <p:cNvSpPr/>
              <p:nvPr/>
            </p:nvSpPr>
            <p:spPr>
              <a:xfrm>
                <a:off x="60626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4" name="Graphic 2">
              <a:extLst>
                <a:ext uri="{FF2B5EF4-FFF2-40B4-BE49-F238E27FC236}">
                  <a16:creationId xmlns:a16="http://schemas.microsoft.com/office/drawing/2014/main" id="{DF644F06-2AEE-4991-8689-539808C9CCD1}"/>
                </a:ext>
              </a:extLst>
            </p:cNvPr>
            <p:cNvGrpSpPr/>
            <p:nvPr/>
          </p:nvGrpSpPr>
          <p:grpSpPr>
            <a:xfrm>
              <a:off x="9998396" y="1381520"/>
              <a:ext cx="143507" cy="143507"/>
              <a:chOff x="7015162" y="2428875"/>
              <a:chExt cx="66675" cy="66675"/>
            </a:xfrm>
            <a:grp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2C19110-2787-4EE5-AEF9-9DC9C4882D75}"/>
                  </a:ext>
                </a:extLst>
              </p:cNvPr>
              <p:cNvSpPr/>
              <p:nvPr/>
            </p:nvSpPr>
            <p:spPr>
              <a:xfrm>
                <a:off x="7043737" y="2428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33EDF02-9F38-4FF0-A5DA-7C5159B7BABC}"/>
                  </a:ext>
                </a:extLst>
              </p:cNvPr>
              <p:cNvSpPr/>
              <p:nvPr/>
            </p:nvSpPr>
            <p:spPr>
              <a:xfrm>
                <a:off x="7015162" y="2457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5" name="Graphic 2">
              <a:extLst>
                <a:ext uri="{FF2B5EF4-FFF2-40B4-BE49-F238E27FC236}">
                  <a16:creationId xmlns:a16="http://schemas.microsoft.com/office/drawing/2014/main" id="{D39D9AC7-58A7-45E1-B589-9E23654E1DE3}"/>
                </a:ext>
              </a:extLst>
            </p:cNvPr>
            <p:cNvGrpSpPr/>
            <p:nvPr/>
          </p:nvGrpSpPr>
          <p:grpSpPr>
            <a:xfrm>
              <a:off x="9998396" y="3431619"/>
              <a:ext cx="143507" cy="143507"/>
              <a:chOff x="7015162" y="3381375"/>
              <a:chExt cx="66675" cy="66675"/>
            </a:xfrm>
            <a:grpFill/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2CD1F52-F02B-49CF-8E18-10315E6F55CF}"/>
                  </a:ext>
                </a:extLst>
              </p:cNvPr>
              <p:cNvSpPr/>
              <p:nvPr/>
            </p:nvSpPr>
            <p:spPr>
              <a:xfrm>
                <a:off x="7043737" y="3381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52E372F-FBC4-4A88-A1EC-3FFEC1DC8DC0}"/>
                  </a:ext>
                </a:extLst>
              </p:cNvPr>
              <p:cNvSpPr/>
              <p:nvPr/>
            </p:nvSpPr>
            <p:spPr>
              <a:xfrm>
                <a:off x="7015162" y="3409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6" name="Graphic 2">
              <a:extLst>
                <a:ext uri="{FF2B5EF4-FFF2-40B4-BE49-F238E27FC236}">
                  <a16:creationId xmlns:a16="http://schemas.microsoft.com/office/drawing/2014/main" id="{8FB0F670-D33A-4206-A732-2C283B820246}"/>
                </a:ext>
              </a:extLst>
            </p:cNvPr>
            <p:cNvGrpSpPr/>
            <p:nvPr/>
          </p:nvGrpSpPr>
          <p:grpSpPr>
            <a:xfrm>
              <a:off x="9998396" y="5481717"/>
              <a:ext cx="143507" cy="143507"/>
              <a:chOff x="7015162" y="4333875"/>
              <a:chExt cx="66675" cy="66675"/>
            </a:xfrm>
            <a:grpFill/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5B627A9-D9E1-489F-971D-6F7E4396373F}"/>
                  </a:ext>
                </a:extLst>
              </p:cNvPr>
              <p:cNvSpPr/>
              <p:nvPr/>
            </p:nvSpPr>
            <p:spPr>
              <a:xfrm>
                <a:off x="7043737" y="43338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F57924C-42C4-4D3B-B983-24B9A3357126}"/>
                  </a:ext>
                </a:extLst>
              </p:cNvPr>
              <p:cNvSpPr/>
              <p:nvPr/>
            </p:nvSpPr>
            <p:spPr>
              <a:xfrm>
                <a:off x="7015162" y="43624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49680AAA-74F0-47F2-AC48-BEDFC1434D37}"/>
                </a:ext>
              </a:extLst>
            </p:cNvPr>
            <p:cNvGrpSpPr/>
            <p:nvPr/>
          </p:nvGrpSpPr>
          <p:grpSpPr>
            <a:xfrm>
              <a:off x="9998396" y="7531815"/>
              <a:ext cx="143507" cy="143507"/>
              <a:chOff x="7015162" y="5286375"/>
              <a:chExt cx="66675" cy="66675"/>
            </a:xfrm>
            <a:grpFill/>
          </p:grpSpPr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F110167-394D-402C-A59A-D65477838679}"/>
                  </a:ext>
                </a:extLst>
              </p:cNvPr>
              <p:cNvSpPr/>
              <p:nvPr/>
            </p:nvSpPr>
            <p:spPr>
              <a:xfrm>
                <a:off x="70437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C7264C7-D5B6-4D7F-9741-6F01F9BC4FBA}"/>
                  </a:ext>
                </a:extLst>
              </p:cNvPr>
              <p:cNvSpPr/>
              <p:nvPr/>
            </p:nvSpPr>
            <p:spPr>
              <a:xfrm>
                <a:off x="70151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98" name="Graphic 2">
              <a:extLst>
                <a:ext uri="{FF2B5EF4-FFF2-40B4-BE49-F238E27FC236}">
                  <a16:creationId xmlns:a16="http://schemas.microsoft.com/office/drawing/2014/main" id="{D425400C-5805-4E18-B591-20512CAA71A4}"/>
                </a:ext>
              </a:extLst>
            </p:cNvPr>
            <p:cNvGrpSpPr/>
            <p:nvPr/>
          </p:nvGrpSpPr>
          <p:grpSpPr>
            <a:xfrm>
              <a:off x="12048494" y="7531815"/>
              <a:ext cx="143507" cy="143507"/>
              <a:chOff x="7967662" y="5286375"/>
              <a:chExt cx="66675" cy="66675"/>
            </a:xfrm>
            <a:grpFill/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394C1AE-83B2-4D6F-B065-E409AED1DAC8}"/>
                  </a:ext>
                </a:extLst>
              </p:cNvPr>
              <p:cNvSpPr/>
              <p:nvPr/>
            </p:nvSpPr>
            <p:spPr>
              <a:xfrm>
                <a:off x="7996237" y="5286375"/>
                <a:ext cx="9525" cy="66675"/>
              </a:xfrm>
              <a:custGeom>
                <a:avLst/>
                <a:gdLst>
                  <a:gd name="connsiteX0" fmla="*/ 0 w 9525"/>
                  <a:gd name="connsiteY0" fmla="*/ 0 h 66675"/>
                  <a:gd name="connsiteX1" fmla="*/ 9525 w 9525"/>
                  <a:gd name="connsiteY1" fmla="*/ 0 h 66675"/>
                  <a:gd name="connsiteX2" fmla="*/ 9525 w 9525"/>
                  <a:gd name="connsiteY2" fmla="*/ 66675 h 66675"/>
                  <a:gd name="connsiteX3" fmla="*/ 0 w 95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66675">
                    <a:moveTo>
                      <a:pt x="0" y="0"/>
                    </a:moveTo>
                    <a:lnTo>
                      <a:pt x="9525" y="0"/>
                    </a:lnTo>
                    <a:lnTo>
                      <a:pt x="9525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A53A83C-4C40-47C0-8E8D-ABCEAD31D2A1}"/>
                  </a:ext>
                </a:extLst>
              </p:cNvPr>
              <p:cNvSpPr/>
              <p:nvPr/>
            </p:nvSpPr>
            <p:spPr>
              <a:xfrm>
                <a:off x="7967662" y="5314950"/>
                <a:ext cx="66675" cy="9525"/>
              </a:xfrm>
              <a:custGeom>
                <a:avLst/>
                <a:gdLst>
                  <a:gd name="connsiteX0" fmla="*/ 0 w 66675"/>
                  <a:gd name="connsiteY0" fmla="*/ 0 h 9525"/>
                  <a:gd name="connsiteX1" fmla="*/ 66675 w 66675"/>
                  <a:gd name="connsiteY1" fmla="*/ 0 h 9525"/>
                  <a:gd name="connsiteX2" fmla="*/ 66675 w 66675"/>
                  <a:gd name="connsiteY2" fmla="*/ 9525 h 9525"/>
                  <a:gd name="connsiteX3" fmla="*/ 0 w 66675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9525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99" name="Graphic 2">
              <a:extLst>
                <a:ext uri="{FF2B5EF4-FFF2-40B4-BE49-F238E27FC236}">
                  <a16:creationId xmlns:a16="http://schemas.microsoft.com/office/drawing/2014/main" id="{4A8C6A8A-A5C7-4541-8844-12174C8159C3}"/>
                </a:ext>
              </a:extLst>
            </p:cNvPr>
            <p:cNvSpPr/>
            <p:nvPr/>
          </p:nvSpPr>
          <p:spPr>
            <a:xfrm>
              <a:off x="4934653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Graphic 2">
              <a:extLst>
                <a:ext uri="{FF2B5EF4-FFF2-40B4-BE49-F238E27FC236}">
                  <a16:creationId xmlns:a16="http://schemas.microsoft.com/office/drawing/2014/main" id="{CA21A16B-E877-4403-BE05-28EE28D9285D}"/>
                </a:ext>
              </a:extLst>
            </p:cNvPr>
            <p:cNvSpPr/>
            <p:nvPr/>
          </p:nvSpPr>
          <p:spPr>
            <a:xfrm>
              <a:off x="6984751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">
              <a:extLst>
                <a:ext uri="{FF2B5EF4-FFF2-40B4-BE49-F238E27FC236}">
                  <a16:creationId xmlns:a16="http://schemas.microsoft.com/office/drawing/2014/main" id="{DF63EFBC-BCE5-49CC-948D-0B47CBE7150F}"/>
                </a:ext>
              </a:extLst>
            </p:cNvPr>
            <p:cNvSpPr/>
            <p:nvPr/>
          </p:nvSpPr>
          <p:spPr>
            <a:xfrm>
              <a:off x="9034850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Graphic 2">
              <a:extLst>
                <a:ext uri="{FF2B5EF4-FFF2-40B4-BE49-F238E27FC236}">
                  <a16:creationId xmlns:a16="http://schemas.microsoft.com/office/drawing/2014/main" id="{8B763060-BD9B-4EC5-B3A5-E6C07058505E}"/>
                </a:ext>
              </a:extLst>
            </p:cNvPr>
            <p:cNvSpPr/>
            <p:nvPr/>
          </p:nvSpPr>
          <p:spPr>
            <a:xfrm>
              <a:off x="11084948" y="417974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Graphic 2">
              <a:extLst>
                <a:ext uri="{FF2B5EF4-FFF2-40B4-BE49-F238E27FC236}">
                  <a16:creationId xmlns:a16="http://schemas.microsoft.com/office/drawing/2014/main" id="{7E535408-B822-4358-BFA9-EA6FADFAC932}"/>
                </a:ext>
              </a:extLst>
            </p:cNvPr>
            <p:cNvSpPr/>
            <p:nvPr/>
          </p:nvSpPr>
          <p:spPr>
            <a:xfrm>
              <a:off x="4934653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Graphic 2">
              <a:extLst>
                <a:ext uri="{FF2B5EF4-FFF2-40B4-BE49-F238E27FC236}">
                  <a16:creationId xmlns:a16="http://schemas.microsoft.com/office/drawing/2014/main" id="{3B955D20-69F2-4274-B380-202ED4AECD89}"/>
                </a:ext>
              </a:extLst>
            </p:cNvPr>
            <p:cNvSpPr/>
            <p:nvPr/>
          </p:nvSpPr>
          <p:spPr>
            <a:xfrm>
              <a:off x="6984751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Graphic 2">
              <a:extLst>
                <a:ext uri="{FF2B5EF4-FFF2-40B4-BE49-F238E27FC236}">
                  <a16:creationId xmlns:a16="http://schemas.microsoft.com/office/drawing/2014/main" id="{AD435226-726D-48F6-8CDC-6CBDEFD715AF}"/>
                </a:ext>
              </a:extLst>
            </p:cNvPr>
            <p:cNvSpPr/>
            <p:nvPr/>
          </p:nvSpPr>
          <p:spPr>
            <a:xfrm>
              <a:off x="9034850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Graphic 2">
              <a:extLst>
                <a:ext uri="{FF2B5EF4-FFF2-40B4-BE49-F238E27FC236}">
                  <a16:creationId xmlns:a16="http://schemas.microsoft.com/office/drawing/2014/main" id="{8712AFB0-280D-4E4D-98B2-C45F7ED6EB4C}"/>
                </a:ext>
              </a:extLst>
            </p:cNvPr>
            <p:cNvSpPr/>
            <p:nvPr/>
          </p:nvSpPr>
          <p:spPr>
            <a:xfrm>
              <a:off x="11084948" y="2468072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Graphic 2">
              <a:extLst>
                <a:ext uri="{FF2B5EF4-FFF2-40B4-BE49-F238E27FC236}">
                  <a16:creationId xmlns:a16="http://schemas.microsoft.com/office/drawing/2014/main" id="{CA7E5321-1EAC-423D-997C-0CD190181016}"/>
                </a:ext>
              </a:extLst>
            </p:cNvPr>
            <p:cNvSpPr/>
            <p:nvPr/>
          </p:nvSpPr>
          <p:spPr>
            <a:xfrm>
              <a:off x="4934653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Graphic 2">
              <a:extLst>
                <a:ext uri="{FF2B5EF4-FFF2-40B4-BE49-F238E27FC236}">
                  <a16:creationId xmlns:a16="http://schemas.microsoft.com/office/drawing/2014/main" id="{0A49B3CB-A49C-4BC5-BA1B-9BE7B828A89C}"/>
                </a:ext>
              </a:extLst>
            </p:cNvPr>
            <p:cNvSpPr/>
            <p:nvPr/>
          </p:nvSpPr>
          <p:spPr>
            <a:xfrm>
              <a:off x="6984751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Graphic 2">
              <a:extLst>
                <a:ext uri="{FF2B5EF4-FFF2-40B4-BE49-F238E27FC236}">
                  <a16:creationId xmlns:a16="http://schemas.microsoft.com/office/drawing/2014/main" id="{E43226D3-5BA2-4DA5-911E-F05DB4E5B2D8}"/>
                </a:ext>
              </a:extLst>
            </p:cNvPr>
            <p:cNvSpPr/>
            <p:nvPr/>
          </p:nvSpPr>
          <p:spPr>
            <a:xfrm>
              <a:off x="9034850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Graphic 2">
              <a:extLst>
                <a:ext uri="{FF2B5EF4-FFF2-40B4-BE49-F238E27FC236}">
                  <a16:creationId xmlns:a16="http://schemas.microsoft.com/office/drawing/2014/main" id="{A771FB74-C1F9-4F1B-A206-2FC9C4A8872B}"/>
                </a:ext>
              </a:extLst>
            </p:cNvPr>
            <p:cNvSpPr/>
            <p:nvPr/>
          </p:nvSpPr>
          <p:spPr>
            <a:xfrm>
              <a:off x="11084948" y="4518171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Graphic 2">
              <a:extLst>
                <a:ext uri="{FF2B5EF4-FFF2-40B4-BE49-F238E27FC236}">
                  <a16:creationId xmlns:a16="http://schemas.microsoft.com/office/drawing/2014/main" id="{5F35A318-CC45-4813-86BB-7E764BEED9DD}"/>
                </a:ext>
              </a:extLst>
            </p:cNvPr>
            <p:cNvSpPr/>
            <p:nvPr/>
          </p:nvSpPr>
          <p:spPr>
            <a:xfrm>
              <a:off x="4934653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Graphic 2">
              <a:extLst>
                <a:ext uri="{FF2B5EF4-FFF2-40B4-BE49-F238E27FC236}">
                  <a16:creationId xmlns:a16="http://schemas.microsoft.com/office/drawing/2014/main" id="{DD7ABF7B-E419-4AE5-8F04-D543C221A018}"/>
                </a:ext>
              </a:extLst>
            </p:cNvPr>
            <p:cNvSpPr/>
            <p:nvPr/>
          </p:nvSpPr>
          <p:spPr>
            <a:xfrm>
              <a:off x="6984751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Graphic 2">
              <a:extLst>
                <a:ext uri="{FF2B5EF4-FFF2-40B4-BE49-F238E27FC236}">
                  <a16:creationId xmlns:a16="http://schemas.microsoft.com/office/drawing/2014/main" id="{3A65FB96-7306-493C-99BE-D1D5C2048B6E}"/>
                </a:ext>
              </a:extLst>
            </p:cNvPr>
            <p:cNvSpPr/>
            <p:nvPr/>
          </p:nvSpPr>
          <p:spPr>
            <a:xfrm>
              <a:off x="9034850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Graphic 2">
              <a:extLst>
                <a:ext uri="{FF2B5EF4-FFF2-40B4-BE49-F238E27FC236}">
                  <a16:creationId xmlns:a16="http://schemas.microsoft.com/office/drawing/2014/main" id="{8D7F63E2-DED8-4F43-A47B-73CB48F18440}"/>
                </a:ext>
              </a:extLst>
            </p:cNvPr>
            <p:cNvSpPr/>
            <p:nvPr/>
          </p:nvSpPr>
          <p:spPr>
            <a:xfrm>
              <a:off x="11084948" y="6568269"/>
              <a:ext cx="20501" cy="20501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0 h 9525"/>
                <a:gd name="connsiteX2" fmla="*/ 9525 w 9525"/>
                <a:gd name="connsiteY2" fmla="*/ 9525 h 9525"/>
                <a:gd name="connsiteX3" fmla="*/ 0 w 95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 descr="A cartoon of a person playing cricket&#10;&#10;Description automatically generated">
            <a:extLst>
              <a:ext uri="{FF2B5EF4-FFF2-40B4-BE49-F238E27FC236}">
                <a16:creationId xmlns:a16="http://schemas.microsoft.com/office/drawing/2014/main" id="{4320C4C2-4DD7-0B30-DEFD-59E68409B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69" y="123425"/>
            <a:ext cx="5157118" cy="61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1872232" y="1197769"/>
            <a:ext cx="8447535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54" y="1197768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153310" y="145974"/>
            <a:ext cx="312873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39EC4D-E0E9-74C1-5617-26659FA52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59494"/>
              </p:ext>
            </p:extLst>
          </p:nvPr>
        </p:nvGraphicFramePr>
        <p:xfrm>
          <a:off x="2061253" y="1991180"/>
          <a:ext cx="8069490" cy="425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29232" imgH="2105149" progId="Excel.Sheet.12">
                  <p:embed/>
                </p:oleObj>
              </mc:Choice>
              <mc:Fallback>
                <p:oleObj name="Worksheet" r:id="rId2" imgW="6429232" imgH="21051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1253" y="1991180"/>
                        <a:ext cx="8069490" cy="4256755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78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15EC4E0-D7E5-4E91-8178-346450E0BBD0}"/>
              </a:ext>
            </a:extLst>
          </p:cNvPr>
          <p:cNvSpPr/>
          <p:nvPr/>
        </p:nvSpPr>
        <p:spPr>
          <a:xfrm rot="10800000" flipV="1">
            <a:off x="2951591" y="434237"/>
            <a:ext cx="6454826" cy="645482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4BD3B9-5F4C-4BA4-BBAF-54036F5B415D}"/>
              </a:ext>
            </a:extLst>
          </p:cNvPr>
          <p:cNvSpPr/>
          <p:nvPr/>
        </p:nvSpPr>
        <p:spPr>
          <a:xfrm rot="10800000" flipV="1">
            <a:off x="4718560" y="1452291"/>
            <a:ext cx="5197248" cy="5197247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AA4522-8799-42FA-BF9E-A586D5D62E14}"/>
              </a:ext>
            </a:extLst>
          </p:cNvPr>
          <p:cNvSpPr/>
          <p:nvPr/>
        </p:nvSpPr>
        <p:spPr>
          <a:xfrm rot="10800000" flipV="1">
            <a:off x="5378616" y="2112348"/>
            <a:ext cx="3877136" cy="387713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F73BF-A551-4054-9405-3B8CDDBABC78}"/>
              </a:ext>
            </a:extLst>
          </p:cNvPr>
          <p:cNvSpPr txBox="1"/>
          <p:nvPr/>
        </p:nvSpPr>
        <p:spPr>
          <a:xfrm>
            <a:off x="809826" y="498868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Players</a:t>
            </a:r>
            <a:endParaRPr lang="en-US" sz="4000" b="1" dirty="0"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2E841-C848-43DD-A49B-CA3AA97D5A64}"/>
              </a:ext>
            </a:extLst>
          </p:cNvPr>
          <p:cNvSpPr txBox="1"/>
          <p:nvPr/>
        </p:nvSpPr>
        <p:spPr>
          <a:xfrm>
            <a:off x="80585" y="216402"/>
            <a:ext cx="39515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Hard Hitting</a:t>
            </a:r>
            <a:endParaRPr lang="en-US" b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7B38B-84B8-4D31-9D1F-EE0292F25212}"/>
              </a:ext>
            </a:extLst>
          </p:cNvPr>
          <p:cNvSpPr/>
          <p:nvPr/>
        </p:nvSpPr>
        <p:spPr>
          <a:xfrm>
            <a:off x="4572132" y="1322115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291F3-5B08-437D-8943-85FF9F8BCECD}"/>
              </a:ext>
            </a:extLst>
          </p:cNvPr>
          <p:cNvSpPr/>
          <p:nvPr/>
        </p:nvSpPr>
        <p:spPr>
          <a:xfrm>
            <a:off x="167173" y="1322115"/>
            <a:ext cx="4343608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DEFEE-938E-46BC-8559-2167F85B6BCA}"/>
              </a:ext>
            </a:extLst>
          </p:cNvPr>
          <p:cNvCxnSpPr>
            <a:cxnSpLocks/>
          </p:cNvCxnSpPr>
          <p:nvPr/>
        </p:nvCxnSpPr>
        <p:spPr>
          <a:xfrm>
            <a:off x="5016010" y="6423762"/>
            <a:ext cx="6395228" cy="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61903-9C1C-4746-B1FF-8ED651B5FE2D}"/>
              </a:ext>
            </a:extLst>
          </p:cNvPr>
          <p:cNvCxnSpPr>
            <a:cxnSpLocks/>
          </p:cNvCxnSpPr>
          <p:nvPr/>
        </p:nvCxnSpPr>
        <p:spPr>
          <a:xfrm>
            <a:off x="358182" y="6424324"/>
            <a:ext cx="3875179" cy="6542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B9CBA60-04C3-8746-40A8-BEA459DD1782}"/>
              </a:ext>
            </a:extLst>
          </p:cNvPr>
          <p:cNvGraphicFramePr>
            <a:graphicFrameLocks/>
          </p:cNvGraphicFramePr>
          <p:nvPr/>
        </p:nvGraphicFramePr>
        <p:xfrm>
          <a:off x="4284790" y="1322116"/>
          <a:ext cx="7570325" cy="51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1FA56E9-A253-F564-935C-3CD4A10D13EC}"/>
              </a:ext>
            </a:extLst>
          </p:cNvPr>
          <p:cNvSpPr txBox="1"/>
          <p:nvPr/>
        </p:nvSpPr>
        <p:spPr>
          <a:xfrm>
            <a:off x="209953" y="1348900"/>
            <a:ext cx="43436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EXTRACT(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seasons_played,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batsman_runs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fours_count,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batsman_runs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sixes_count,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total_runs,(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batsman_runs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batsman_runs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boundary_runs,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batsman_runs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batsman_runs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NULLIF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1" i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boundary_percentage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IPL_Matches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IPL_Ball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EXTRACT(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boundary_percentage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2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93FEE23-5EA9-45DE-606D-1939757849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813912"/>
              </p:ext>
            </p:extLst>
          </p:nvPr>
        </p:nvGraphicFramePr>
        <p:xfrm>
          <a:off x="4761340" y="1452290"/>
          <a:ext cx="7013717" cy="4906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8340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862693" y="1197769"/>
            <a:ext cx="1046661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675410"/>
              </p:ext>
            </p:extLst>
          </p:nvPr>
        </p:nvGraphicFramePr>
        <p:xfrm>
          <a:off x="1094014" y="2029501"/>
          <a:ext cx="10033907" cy="4180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86576" imgH="2105149" progId="Excel.Sheet.12">
                  <p:embed/>
                </p:oleObj>
              </mc:Choice>
              <mc:Fallback>
                <p:oleObj name="Worksheet" r:id="rId2" imgW="7686576" imgH="2105149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4014" y="2029501"/>
                        <a:ext cx="10033907" cy="4180114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55" y="1290470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153310" y="145974"/>
            <a:ext cx="312873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Hard Hitter</a:t>
            </a:r>
          </a:p>
        </p:txBody>
      </p:sp>
    </p:spTree>
    <p:extLst>
      <p:ext uri="{BB962C8B-B14F-4D97-AF65-F5344CB8AC3E}">
        <p14:creationId xmlns:p14="http://schemas.microsoft.com/office/powerpoint/2010/main" val="357553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6C0B430-12A7-4B8F-8734-976FFA273050}"/>
              </a:ext>
            </a:extLst>
          </p:cNvPr>
          <p:cNvGrpSpPr/>
          <p:nvPr/>
        </p:nvGrpSpPr>
        <p:grpSpPr>
          <a:xfrm>
            <a:off x="3122788" y="1387392"/>
            <a:ext cx="5946424" cy="4083215"/>
            <a:chOff x="947738" y="697187"/>
            <a:chExt cx="5047438" cy="408321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14F4CE0-7A53-40E7-BFF3-E378552F09A3}"/>
                </a:ext>
              </a:extLst>
            </p:cNvPr>
            <p:cNvSpPr txBox="1"/>
            <p:nvPr/>
          </p:nvSpPr>
          <p:spPr>
            <a:xfrm>
              <a:off x="947739" y="697187"/>
              <a:ext cx="504743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500" b="1" i="1" dirty="0">
                  <a:ln>
                    <a:gradFill flip="none" rotWithShape="1">
                      <a:gsLst>
                        <a:gs pos="18000">
                          <a:schemeClr val="accent1">
                            <a:alpha val="0"/>
                          </a:schemeClr>
                        </a:gs>
                        <a:gs pos="100000">
                          <a:schemeClr val="accent3"/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+mj-lt"/>
                  <a:cs typeface="Arial" panose="020B0604020202020204" pitchFamily="34" charset="0"/>
                </a:rPr>
                <a:t>Bowlers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918C01-EB7F-4CF4-A027-57089048B7AE}"/>
                </a:ext>
              </a:extLst>
            </p:cNvPr>
            <p:cNvSpPr txBox="1"/>
            <p:nvPr/>
          </p:nvSpPr>
          <p:spPr>
            <a:xfrm>
              <a:off x="962703" y="1984742"/>
              <a:ext cx="501485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500" b="1" i="1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1"/>
                      </a:gs>
                    </a:gsLst>
                    <a:lin ang="13500000" scaled="1"/>
                  </a:gradFill>
                  <a:latin typeface="+mj-lt"/>
                  <a:cs typeface="Arial" panose="020B0604020202020204" pitchFamily="34" charset="0"/>
                </a:rPr>
                <a:t>Bowlers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A156789-C31C-49B8-9DFF-9C705794C656}"/>
                </a:ext>
              </a:extLst>
            </p:cNvPr>
            <p:cNvSpPr txBox="1"/>
            <p:nvPr/>
          </p:nvSpPr>
          <p:spPr>
            <a:xfrm>
              <a:off x="947738" y="3272297"/>
              <a:ext cx="504743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500" b="1" i="1" dirty="0">
                  <a:ln>
                    <a:gradFill flip="none" rotWithShape="1">
                      <a:gsLst>
                        <a:gs pos="18000">
                          <a:schemeClr val="accent3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6200000" scaled="1"/>
                      <a:tileRect/>
                    </a:gradFill>
                  </a:ln>
                  <a:noFill/>
                  <a:latin typeface="+mj-lt"/>
                  <a:cs typeface="Arial" panose="020B0604020202020204" pitchFamily="34" charset="0"/>
                </a:rPr>
                <a:t>Bowlers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6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15EC4E0-D7E5-4E91-8178-346450E0BBD0}"/>
              </a:ext>
            </a:extLst>
          </p:cNvPr>
          <p:cNvSpPr/>
          <p:nvPr/>
        </p:nvSpPr>
        <p:spPr>
          <a:xfrm rot="10800000" flipV="1">
            <a:off x="2951591" y="434237"/>
            <a:ext cx="6454826" cy="645482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4BD3B9-5F4C-4BA4-BBAF-54036F5B415D}"/>
              </a:ext>
            </a:extLst>
          </p:cNvPr>
          <p:cNvSpPr/>
          <p:nvPr/>
        </p:nvSpPr>
        <p:spPr>
          <a:xfrm rot="10800000" flipV="1">
            <a:off x="4718560" y="1452291"/>
            <a:ext cx="5197248" cy="5197247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AA4522-8799-42FA-BF9E-A586D5D62E14}"/>
              </a:ext>
            </a:extLst>
          </p:cNvPr>
          <p:cNvSpPr/>
          <p:nvPr/>
        </p:nvSpPr>
        <p:spPr>
          <a:xfrm rot="10800000" flipV="1">
            <a:off x="5378616" y="2112348"/>
            <a:ext cx="3877136" cy="387713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F73BF-A551-4054-9405-3B8CDDBABC78}"/>
              </a:ext>
            </a:extLst>
          </p:cNvPr>
          <p:cNvSpPr txBox="1"/>
          <p:nvPr/>
        </p:nvSpPr>
        <p:spPr>
          <a:xfrm>
            <a:off x="809826" y="498868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Economy</a:t>
            </a:r>
            <a:endParaRPr lang="en-US" sz="4000" b="1" dirty="0"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2E841-C848-43DD-A49B-CA3AA97D5A64}"/>
              </a:ext>
            </a:extLst>
          </p:cNvPr>
          <p:cNvSpPr txBox="1"/>
          <p:nvPr/>
        </p:nvSpPr>
        <p:spPr>
          <a:xfrm>
            <a:off x="80585" y="216402"/>
            <a:ext cx="39515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Bowlers With Good</a:t>
            </a:r>
            <a:endParaRPr lang="en-US" b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7B38B-84B8-4D31-9D1F-EE0292F25212}"/>
              </a:ext>
            </a:extLst>
          </p:cNvPr>
          <p:cNvSpPr/>
          <p:nvPr/>
        </p:nvSpPr>
        <p:spPr>
          <a:xfrm>
            <a:off x="4572132" y="1322115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291F3-5B08-437D-8943-85FF9F8BCECD}"/>
              </a:ext>
            </a:extLst>
          </p:cNvPr>
          <p:cNvSpPr/>
          <p:nvPr/>
        </p:nvSpPr>
        <p:spPr>
          <a:xfrm>
            <a:off x="178116" y="2742878"/>
            <a:ext cx="4343608" cy="2260121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DEFEE-938E-46BC-8559-2167F85B6BCA}"/>
              </a:ext>
            </a:extLst>
          </p:cNvPr>
          <p:cNvCxnSpPr>
            <a:cxnSpLocks/>
          </p:cNvCxnSpPr>
          <p:nvPr/>
        </p:nvCxnSpPr>
        <p:spPr>
          <a:xfrm>
            <a:off x="5016010" y="6423762"/>
            <a:ext cx="6395228" cy="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61903-9C1C-4746-B1FF-8ED651B5FE2D}"/>
              </a:ext>
            </a:extLst>
          </p:cNvPr>
          <p:cNvCxnSpPr>
            <a:cxnSpLocks/>
          </p:cNvCxnSpPr>
          <p:nvPr/>
        </p:nvCxnSpPr>
        <p:spPr>
          <a:xfrm>
            <a:off x="409610" y="4915226"/>
            <a:ext cx="3875179" cy="6542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B9CBA60-04C3-8746-40A8-BEA459DD1782}"/>
              </a:ext>
            </a:extLst>
          </p:cNvPr>
          <p:cNvGraphicFramePr>
            <a:graphicFrameLocks/>
          </p:cNvGraphicFramePr>
          <p:nvPr/>
        </p:nvGraphicFramePr>
        <p:xfrm>
          <a:off x="4284790" y="1322116"/>
          <a:ext cx="7570325" cy="51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1FA56E9-A253-F564-935C-3CD4A10D13EC}"/>
              </a:ext>
            </a:extLst>
          </p:cNvPr>
          <p:cNvSpPr txBox="1"/>
          <p:nvPr/>
        </p:nvSpPr>
        <p:spPr>
          <a:xfrm>
            <a:off x="178116" y="3041941"/>
            <a:ext cx="43436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bowler, </a:t>
            </a:r>
          </a:p>
          <a:p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(total_runs) / 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(bowler)/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economy</a:t>
            </a: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</a:t>
            </a: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(bowler)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economy </a:t>
            </a:r>
            <a:r>
              <a:rPr lang="en-US" sz="1500" b="1" i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0D8FBDA-2A5C-5A4D-6EC4-874370030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121763"/>
              </p:ext>
            </p:extLst>
          </p:nvPr>
        </p:nvGraphicFramePr>
        <p:xfrm>
          <a:off x="4958829" y="1551072"/>
          <a:ext cx="6509589" cy="4742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421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4189637" y="1282819"/>
            <a:ext cx="3812722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981869"/>
              </p:ext>
            </p:extLst>
          </p:nvPr>
        </p:nvGraphicFramePr>
        <p:xfrm>
          <a:off x="4737100" y="2014200"/>
          <a:ext cx="2698750" cy="4296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066790" imgH="2105149" progId="Excel.Sheet.12">
                  <p:embed/>
                </p:oleObj>
              </mc:Choice>
              <mc:Fallback>
                <p:oleObj name="Worksheet" r:id="rId2" imgW="2066790" imgH="2105149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7100" y="2014200"/>
                        <a:ext cx="2698750" cy="4296793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54" y="1282819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153310" y="145974"/>
            <a:ext cx="445194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Good Economy</a:t>
            </a:r>
          </a:p>
        </p:txBody>
      </p:sp>
    </p:spTree>
    <p:extLst>
      <p:ext uri="{BB962C8B-B14F-4D97-AF65-F5344CB8AC3E}">
        <p14:creationId xmlns:p14="http://schemas.microsoft.com/office/powerpoint/2010/main" val="387811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15EC4E0-D7E5-4E91-8178-346450E0BBD0}"/>
              </a:ext>
            </a:extLst>
          </p:cNvPr>
          <p:cNvSpPr/>
          <p:nvPr/>
        </p:nvSpPr>
        <p:spPr>
          <a:xfrm rot="10800000" flipV="1">
            <a:off x="2951591" y="434237"/>
            <a:ext cx="6454826" cy="645482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4BD3B9-5F4C-4BA4-BBAF-54036F5B415D}"/>
              </a:ext>
            </a:extLst>
          </p:cNvPr>
          <p:cNvSpPr/>
          <p:nvPr/>
        </p:nvSpPr>
        <p:spPr>
          <a:xfrm rot="10800000" flipV="1">
            <a:off x="4718560" y="1452291"/>
            <a:ext cx="5197248" cy="5197247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AA4522-8799-42FA-BF9E-A586D5D62E14}"/>
              </a:ext>
            </a:extLst>
          </p:cNvPr>
          <p:cNvSpPr/>
          <p:nvPr/>
        </p:nvSpPr>
        <p:spPr>
          <a:xfrm rot="10800000" flipV="1">
            <a:off x="5378616" y="2112348"/>
            <a:ext cx="3877136" cy="387713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F73BF-A551-4054-9405-3B8CDDBABC78}"/>
              </a:ext>
            </a:extLst>
          </p:cNvPr>
          <p:cNvSpPr txBox="1"/>
          <p:nvPr/>
        </p:nvSpPr>
        <p:spPr>
          <a:xfrm>
            <a:off x="809826" y="498868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Strike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4000" b="1" dirty="0"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2E841-C848-43DD-A49B-CA3AA97D5A64}"/>
              </a:ext>
            </a:extLst>
          </p:cNvPr>
          <p:cNvSpPr txBox="1"/>
          <p:nvPr/>
        </p:nvSpPr>
        <p:spPr>
          <a:xfrm>
            <a:off x="80585" y="216402"/>
            <a:ext cx="39515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Bowlers With Best</a:t>
            </a:r>
            <a:endParaRPr lang="en-US" b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7B38B-84B8-4D31-9D1F-EE0292F25212}"/>
              </a:ext>
            </a:extLst>
          </p:cNvPr>
          <p:cNvSpPr/>
          <p:nvPr/>
        </p:nvSpPr>
        <p:spPr>
          <a:xfrm>
            <a:off x="4572132" y="1322115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291F3-5B08-437D-8943-85FF9F8BCECD}"/>
              </a:ext>
            </a:extLst>
          </p:cNvPr>
          <p:cNvSpPr/>
          <p:nvPr/>
        </p:nvSpPr>
        <p:spPr>
          <a:xfrm>
            <a:off x="178116" y="2742878"/>
            <a:ext cx="4343608" cy="2260121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DEFEE-938E-46BC-8559-2167F85B6BCA}"/>
              </a:ext>
            </a:extLst>
          </p:cNvPr>
          <p:cNvCxnSpPr>
            <a:cxnSpLocks/>
          </p:cNvCxnSpPr>
          <p:nvPr/>
        </p:nvCxnSpPr>
        <p:spPr>
          <a:xfrm>
            <a:off x="5016010" y="6423762"/>
            <a:ext cx="6395228" cy="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61903-9C1C-4746-B1FF-8ED651B5FE2D}"/>
              </a:ext>
            </a:extLst>
          </p:cNvPr>
          <p:cNvCxnSpPr>
            <a:cxnSpLocks/>
          </p:cNvCxnSpPr>
          <p:nvPr/>
        </p:nvCxnSpPr>
        <p:spPr>
          <a:xfrm>
            <a:off x="409610" y="4915226"/>
            <a:ext cx="3875179" cy="6542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B9CBA60-04C3-8746-40A8-BEA459DD1782}"/>
              </a:ext>
            </a:extLst>
          </p:cNvPr>
          <p:cNvGraphicFramePr>
            <a:graphicFrameLocks/>
          </p:cNvGraphicFramePr>
          <p:nvPr/>
        </p:nvGraphicFramePr>
        <p:xfrm>
          <a:off x="4284790" y="1322116"/>
          <a:ext cx="7570325" cy="51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1FA56E9-A253-F564-935C-3CD4A10D13EC}"/>
              </a:ext>
            </a:extLst>
          </p:cNvPr>
          <p:cNvSpPr txBox="1"/>
          <p:nvPr/>
        </p:nvSpPr>
        <p:spPr>
          <a:xfrm>
            <a:off x="203320" y="2974972"/>
            <a:ext cx="43436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(ball)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total_balls_bowled,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total_wickets_taken,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(ball) /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NULLIF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strike_rate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(ball)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strike_rate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857D5D2-EEC5-497D-D50E-7FADAE364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263612"/>
              </p:ext>
            </p:extLst>
          </p:nvPr>
        </p:nvGraphicFramePr>
        <p:xfrm>
          <a:off x="4761341" y="1452290"/>
          <a:ext cx="6921436" cy="484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959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2661443" y="1282819"/>
            <a:ext cx="686911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406608"/>
              </p:ext>
            </p:extLst>
          </p:nvPr>
        </p:nvGraphicFramePr>
        <p:xfrm>
          <a:off x="2967831" y="1929150"/>
          <a:ext cx="6256338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791035" imgH="2105149" progId="Excel.Sheet.12">
                  <p:embed/>
                </p:oleObj>
              </mc:Choice>
              <mc:Fallback>
                <p:oleObj name="Worksheet" r:id="rId2" imgW="4791035" imgH="2105149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67831" y="1929150"/>
                        <a:ext cx="6256338" cy="4295775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56" y="1282819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153312" y="145974"/>
            <a:ext cx="445194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Strike Rate</a:t>
            </a:r>
          </a:p>
        </p:txBody>
      </p:sp>
    </p:spTree>
    <p:extLst>
      <p:ext uri="{BB962C8B-B14F-4D97-AF65-F5344CB8AC3E}">
        <p14:creationId xmlns:p14="http://schemas.microsoft.com/office/powerpoint/2010/main" val="231145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15EC4E0-D7E5-4E91-8178-346450E0BBD0}"/>
              </a:ext>
            </a:extLst>
          </p:cNvPr>
          <p:cNvSpPr/>
          <p:nvPr/>
        </p:nvSpPr>
        <p:spPr>
          <a:xfrm rot="10800000" flipV="1">
            <a:off x="2951591" y="434237"/>
            <a:ext cx="6454826" cy="645482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4BD3B9-5F4C-4BA4-BBAF-54036F5B415D}"/>
              </a:ext>
            </a:extLst>
          </p:cNvPr>
          <p:cNvSpPr/>
          <p:nvPr/>
        </p:nvSpPr>
        <p:spPr>
          <a:xfrm rot="10800000" flipV="1">
            <a:off x="4718560" y="1452291"/>
            <a:ext cx="5197248" cy="5197247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AA4522-8799-42FA-BF9E-A586D5D62E14}"/>
              </a:ext>
            </a:extLst>
          </p:cNvPr>
          <p:cNvSpPr/>
          <p:nvPr/>
        </p:nvSpPr>
        <p:spPr>
          <a:xfrm rot="10800000" flipV="1">
            <a:off x="5378616" y="2112348"/>
            <a:ext cx="3877136" cy="387713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2E841-C848-43DD-A49B-CA3AA97D5A64}"/>
              </a:ext>
            </a:extLst>
          </p:cNvPr>
          <p:cNvSpPr txBox="1"/>
          <p:nvPr/>
        </p:nvSpPr>
        <p:spPr>
          <a:xfrm>
            <a:off x="178116" y="539806"/>
            <a:ext cx="369481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i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All-Rounders</a:t>
            </a:r>
            <a:endParaRPr lang="en-US" sz="2400" b="1" i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7B38B-84B8-4D31-9D1F-EE0292F25212}"/>
              </a:ext>
            </a:extLst>
          </p:cNvPr>
          <p:cNvSpPr/>
          <p:nvPr/>
        </p:nvSpPr>
        <p:spPr>
          <a:xfrm>
            <a:off x="4572132" y="1322115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291F3-5B08-437D-8943-85FF9F8BCECD}"/>
              </a:ext>
            </a:extLst>
          </p:cNvPr>
          <p:cNvSpPr/>
          <p:nvPr/>
        </p:nvSpPr>
        <p:spPr>
          <a:xfrm>
            <a:off x="178116" y="1322115"/>
            <a:ext cx="4343608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DEFEE-938E-46BC-8559-2167F85B6BCA}"/>
              </a:ext>
            </a:extLst>
          </p:cNvPr>
          <p:cNvCxnSpPr>
            <a:cxnSpLocks/>
          </p:cNvCxnSpPr>
          <p:nvPr/>
        </p:nvCxnSpPr>
        <p:spPr>
          <a:xfrm>
            <a:off x="5016010" y="6423762"/>
            <a:ext cx="6395228" cy="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61903-9C1C-4746-B1FF-8ED651B5FE2D}"/>
              </a:ext>
            </a:extLst>
          </p:cNvPr>
          <p:cNvCxnSpPr>
            <a:cxnSpLocks/>
          </p:cNvCxnSpPr>
          <p:nvPr/>
        </p:nvCxnSpPr>
        <p:spPr>
          <a:xfrm>
            <a:off x="412330" y="6420492"/>
            <a:ext cx="3875179" cy="6542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B9CBA60-04C3-8746-40A8-BEA459DD1782}"/>
              </a:ext>
            </a:extLst>
          </p:cNvPr>
          <p:cNvGraphicFramePr>
            <a:graphicFrameLocks/>
          </p:cNvGraphicFramePr>
          <p:nvPr/>
        </p:nvGraphicFramePr>
        <p:xfrm>
          <a:off x="4284790" y="1322116"/>
          <a:ext cx="7570325" cy="51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1FA56E9-A253-F564-935C-3CD4A10D13EC}"/>
              </a:ext>
            </a:extLst>
          </p:cNvPr>
          <p:cNvSpPr txBox="1"/>
          <p:nvPr/>
        </p:nvSpPr>
        <p:spPr>
          <a:xfrm>
            <a:off x="202486" y="1863062"/>
            <a:ext cx="446483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batsman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all_rounder,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(ball)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bats_strike_rate,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bowl_strike_rate</a:t>
            </a:r>
            <a:endParaRPr lang="en-US" sz="1500" b="1" i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500" b="1" i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bowler,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(bowler)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balls,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total_wicket,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(bowler)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bowl_strike_rate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(bowler)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bowl_strike_rate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batsman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bowler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extras_type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'wides'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bowl_strike_rate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(ball)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bats_strike_rate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bowl_strike_rate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8A23B33-3D27-B6AD-F5CB-5481656F17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434418"/>
              </p:ext>
            </p:extLst>
          </p:nvPr>
        </p:nvGraphicFramePr>
        <p:xfrm>
          <a:off x="4932218" y="1449020"/>
          <a:ext cx="6631709" cy="4844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543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3548739" y="1282819"/>
            <a:ext cx="5094515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726460"/>
              </p:ext>
            </p:extLst>
          </p:nvPr>
        </p:nvGraphicFramePr>
        <p:xfrm>
          <a:off x="3925881" y="1929150"/>
          <a:ext cx="4340225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324134" imgH="2105149" progId="Excel.Sheet.12">
                  <p:embed/>
                </p:oleObj>
              </mc:Choice>
              <mc:Fallback>
                <p:oleObj name="Worksheet" r:id="rId2" imgW="3324134" imgH="2105149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5881" y="1929150"/>
                        <a:ext cx="4340225" cy="4295775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50" y="1282819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153310" y="145974"/>
            <a:ext cx="377257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All-Rounders</a:t>
            </a:r>
          </a:p>
        </p:txBody>
      </p:sp>
    </p:spTree>
    <p:extLst>
      <p:ext uri="{BB962C8B-B14F-4D97-AF65-F5344CB8AC3E}">
        <p14:creationId xmlns:p14="http://schemas.microsoft.com/office/powerpoint/2010/main" val="393884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/>
          <p:nvPr/>
        </p:nvSpPr>
        <p:spPr>
          <a:xfrm>
            <a:off x="2646717" y="3883467"/>
            <a:ext cx="7264800" cy="125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2646717" y="2043567"/>
            <a:ext cx="7264800" cy="168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Hello…</a:t>
            </a:r>
            <a:endParaRPr dirty="0"/>
          </a:p>
        </p:txBody>
      </p:sp>
      <p:grpSp>
        <p:nvGrpSpPr>
          <p:cNvPr id="407" name="Google Shape;407;p40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408" name="Google Shape;408;p40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40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40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1" name="Google Shape;411;p40"/>
          <p:cNvGrpSpPr/>
          <p:nvPr/>
        </p:nvGrpSpPr>
        <p:grpSpPr>
          <a:xfrm>
            <a:off x="256441" y="2431668"/>
            <a:ext cx="318784" cy="242741"/>
            <a:chOff x="359175" y="637250"/>
            <a:chExt cx="255300" cy="194400"/>
          </a:xfrm>
        </p:grpSpPr>
        <p:grpSp>
          <p:nvGrpSpPr>
            <p:cNvPr id="412" name="Google Shape;412;p40"/>
            <p:cNvGrpSpPr/>
            <p:nvPr/>
          </p:nvGrpSpPr>
          <p:grpSpPr>
            <a:xfrm>
              <a:off x="359175" y="637250"/>
              <a:ext cx="255300" cy="78000"/>
              <a:chOff x="648300" y="324950"/>
              <a:chExt cx="255300" cy="78000"/>
            </a:xfrm>
          </p:grpSpPr>
          <p:cxnSp>
            <p:nvCxnSpPr>
              <p:cNvPr id="413" name="Google Shape;413;p40"/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40"/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5" name="Google Shape;415;p40"/>
            <p:cNvSpPr/>
            <p:nvPr/>
          </p:nvSpPr>
          <p:spPr>
            <a:xfrm>
              <a:off x="404725" y="637250"/>
              <a:ext cx="166500" cy="194400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40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420" name="Google Shape;420;p40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21" name="Google Shape;421;p40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0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40"/>
          <p:cNvSpPr/>
          <p:nvPr/>
        </p:nvSpPr>
        <p:spPr>
          <a:xfrm>
            <a:off x="1733333" y="402823"/>
            <a:ext cx="6220800" cy="31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FDF9FF"/>
                </a:solidFill>
                <a:latin typeface="Open Sans"/>
                <a:ea typeface="Open Sans"/>
                <a:cs typeface="Open Sans"/>
                <a:sym typeface="Open Sans"/>
              </a:rPr>
              <a:t>About Me );</a:t>
            </a:r>
            <a:endParaRPr sz="1333" kern="0" dirty="0">
              <a:solidFill>
                <a:srgbClr val="FDF9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40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25" name="Google Shape;425;p40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426" name="Google Shape;426;p40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40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8" name="Google Shape;428;p40">
            <a:hlinkClick r:id="rId3" action="ppaction://hlinksldjump"/>
          </p:cNvPr>
          <p:cNvSpPr/>
          <p:nvPr/>
        </p:nvSpPr>
        <p:spPr>
          <a:xfrm>
            <a:off x="175784" y="4052916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9" name="Google Shape;429;p40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0" name="Google Shape;430;p40">
            <a:hlinkClick r:id="rId5" action="ppaction://hlinksldjump"/>
          </p:cNvPr>
          <p:cNvSpPr/>
          <p:nvPr/>
        </p:nvSpPr>
        <p:spPr>
          <a:xfrm>
            <a:off x="175784" y="23225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1" name="Google Shape;431;p40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32" name="Google Shape;432;p40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433" name="Google Shape;433;p40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40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5" name="Google Shape;435;p40"/>
          <p:cNvSpPr txBox="1">
            <a:spLocks noGrp="1"/>
          </p:cNvSpPr>
          <p:nvPr>
            <p:ph type="subTitle" idx="1"/>
          </p:nvPr>
        </p:nvSpPr>
        <p:spPr>
          <a:xfrm>
            <a:off x="2812211" y="3883467"/>
            <a:ext cx="7099306" cy="142231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600" b="1" dirty="0">
                <a:solidFill>
                  <a:schemeClr val="dk1"/>
                </a:solidFill>
                <a:latin typeface="Advent Pro" panose="020B0604020202020204" charset="0"/>
              </a:rPr>
              <a:t>I am Om Thakur, and I'm developing an auction plan for a new IPL franchise by reviewing previous IPL data to build a good and balanced Team.</a:t>
            </a:r>
          </a:p>
        </p:txBody>
      </p:sp>
      <p:sp>
        <p:nvSpPr>
          <p:cNvPr id="436" name="Google Shape;436;p40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37" name="Google Shape;437;p40"/>
          <p:cNvGrpSpPr/>
          <p:nvPr/>
        </p:nvGrpSpPr>
        <p:grpSpPr>
          <a:xfrm>
            <a:off x="349944" y="4252317"/>
            <a:ext cx="235123" cy="212667"/>
            <a:chOff x="518158" y="1088300"/>
            <a:chExt cx="176342" cy="159500"/>
          </a:xfrm>
        </p:grpSpPr>
        <p:cxnSp>
          <p:nvCxnSpPr>
            <p:cNvPr id="438" name="Google Shape;438;p40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40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1" name="Google Shape;441;p40">
            <a:hlinkClick r:id="rId6" action="ppaction://hlinksldjump"/>
          </p:cNvPr>
          <p:cNvSpPr/>
          <p:nvPr/>
        </p:nvSpPr>
        <p:spPr>
          <a:xfrm>
            <a:off x="212563" y="3169800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42" name="Google Shape;442;p40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443" name="Google Shape;443;p40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40">
            <a:hlinkClick r:id="rId7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6" name="Google Shape;416;p40"/>
          <p:cNvGrpSpPr/>
          <p:nvPr/>
        </p:nvGrpSpPr>
        <p:grpSpPr>
          <a:xfrm>
            <a:off x="349867" y="3253606"/>
            <a:ext cx="235200" cy="350788"/>
            <a:chOff x="519725" y="1778180"/>
            <a:chExt cx="176400" cy="263091"/>
          </a:xfrm>
        </p:grpSpPr>
        <p:sp>
          <p:nvSpPr>
            <p:cNvPr id="417" name="Google Shape;417;p40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0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BA7D9A-BF49-44D4-A1CA-3D922BB02885}"/>
              </a:ext>
            </a:extLst>
          </p:cNvPr>
          <p:cNvSpPr txBox="1"/>
          <p:nvPr/>
        </p:nvSpPr>
        <p:spPr>
          <a:xfrm>
            <a:off x="577852" y="657503"/>
            <a:ext cx="378560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Wicketkeeper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A6501-498A-406F-985B-2CBD880A6060}"/>
              </a:ext>
            </a:extLst>
          </p:cNvPr>
          <p:cNvSpPr txBox="1"/>
          <p:nvPr/>
        </p:nvSpPr>
        <p:spPr>
          <a:xfrm>
            <a:off x="6547450" y="1485976"/>
            <a:ext cx="4799018" cy="2325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Strong batting and Bowling ability with a high strike rate.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Played in at least two IPL seasons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Impressive wicketkeeping skills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ECECF1"/>
                </a:solidFill>
                <a:latin typeface="Söhne"/>
              </a:rPr>
              <a:t>P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layer with good Average</a:t>
            </a: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562622-4893-419F-A35F-4EC8DCF254F3}"/>
              </a:ext>
            </a:extLst>
          </p:cNvPr>
          <p:cNvSpPr txBox="1"/>
          <p:nvPr/>
        </p:nvSpPr>
        <p:spPr>
          <a:xfrm>
            <a:off x="6547450" y="5303049"/>
            <a:ext cx="5581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fielder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wicketkeeper,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(*)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stumpings_count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dismissal_kind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'stumped'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fielder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IS NOT NULL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fielder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stumpings_count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31E03-EEF1-C312-C16C-882E045D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82" y="1345515"/>
            <a:ext cx="4799018" cy="5320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D8976-AA64-228F-64B2-885E748C382C}"/>
              </a:ext>
            </a:extLst>
          </p:cNvPr>
          <p:cNvSpPr txBox="1"/>
          <p:nvPr/>
        </p:nvSpPr>
        <p:spPr>
          <a:xfrm>
            <a:off x="7171285" y="4372536"/>
            <a:ext cx="41751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With The Help of Data, We have</a:t>
            </a:r>
            <a:endParaRPr lang="en-US" sz="2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437146-3E60-5F94-C75E-505B05CCF856}"/>
              </a:ext>
            </a:extLst>
          </p:cNvPr>
          <p:cNvSpPr/>
          <p:nvPr/>
        </p:nvSpPr>
        <p:spPr>
          <a:xfrm>
            <a:off x="6547450" y="4306384"/>
            <a:ext cx="501637" cy="50163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55575">
            <a:solidFill>
              <a:schemeClr val="accent2">
                <a:lumMod val="20000"/>
                <a:lumOff val="8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latin typeface="+mj-lt"/>
            </a:endParaRPr>
          </a:p>
        </p:txBody>
      </p:sp>
      <p:pic>
        <p:nvPicPr>
          <p:cNvPr id="9" name="Graphic 8" descr="Folder">
            <a:extLst>
              <a:ext uri="{FF2B5EF4-FFF2-40B4-BE49-F238E27FC236}">
                <a16:creationId xmlns:a16="http://schemas.microsoft.com/office/drawing/2014/main" id="{67F8E8F5-7650-7E79-8760-DB6F9B5D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6603" y="4405538"/>
            <a:ext cx="303330" cy="303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F9566F-F3DA-0070-80B7-86281CC38D56}"/>
              </a:ext>
            </a:extLst>
          </p:cNvPr>
          <p:cNvSpPr txBox="1"/>
          <p:nvPr/>
        </p:nvSpPr>
        <p:spPr>
          <a:xfrm>
            <a:off x="7933355" y="839645"/>
            <a:ext cx="202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24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</p:txBody>
      </p:sp>
    </p:spTree>
    <p:extLst>
      <p:ext uri="{BB962C8B-B14F-4D97-AF65-F5344CB8AC3E}">
        <p14:creationId xmlns:p14="http://schemas.microsoft.com/office/powerpoint/2010/main" val="426166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3924292" y="2355652"/>
            <a:ext cx="4343400" cy="2146695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73861"/>
              </p:ext>
            </p:extLst>
          </p:nvPr>
        </p:nvGraphicFramePr>
        <p:xfrm>
          <a:off x="4605251" y="3318269"/>
          <a:ext cx="2984500" cy="78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286176" imgH="390414" progId="Excel.Sheet.12">
                  <p:embed/>
                </p:oleObj>
              </mc:Choice>
              <mc:Fallback>
                <p:oleObj name="Worksheet" r:id="rId2" imgW="2286176" imgH="39041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05251" y="3318269"/>
                        <a:ext cx="2984500" cy="782185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47" y="2355652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4109511" y="1405346"/>
            <a:ext cx="397297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Wicketkeeper</a:t>
            </a:r>
          </a:p>
        </p:txBody>
      </p:sp>
    </p:spTree>
    <p:extLst>
      <p:ext uri="{BB962C8B-B14F-4D97-AF65-F5344CB8AC3E}">
        <p14:creationId xmlns:p14="http://schemas.microsoft.com/office/powerpoint/2010/main" val="37605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D1F0C15-F70C-422E-BFD9-CE96E8EABE24}"/>
              </a:ext>
            </a:extLst>
          </p:cNvPr>
          <p:cNvGrpSpPr/>
          <p:nvPr/>
        </p:nvGrpSpPr>
        <p:grpSpPr>
          <a:xfrm>
            <a:off x="885786" y="893528"/>
            <a:ext cx="5210214" cy="5070945"/>
            <a:chOff x="4075002" y="1362072"/>
            <a:chExt cx="4101619" cy="399198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7A3D002-B80E-48E2-9E14-28750992E6D8}"/>
                </a:ext>
              </a:extLst>
            </p:cNvPr>
            <p:cNvSpPr/>
            <p:nvPr/>
          </p:nvSpPr>
          <p:spPr>
            <a:xfrm>
              <a:off x="4075002" y="3211300"/>
              <a:ext cx="4101619" cy="2142755"/>
            </a:xfrm>
            <a:custGeom>
              <a:avLst/>
              <a:gdLst>
                <a:gd name="connsiteX0" fmla="*/ 600766 w 4101619"/>
                <a:gd name="connsiteY0" fmla="*/ 1828931 h 2142755"/>
                <a:gd name="connsiteX1" fmla="*/ 3500938 w 4101619"/>
                <a:gd name="connsiteY1" fmla="*/ 1828931 h 2142755"/>
                <a:gd name="connsiteX2" fmla="*/ 3500938 w 4101619"/>
                <a:gd name="connsiteY2" fmla="*/ 313789 h 2142755"/>
                <a:gd name="connsiteX3" fmla="*/ 600670 w 4101619"/>
                <a:gd name="connsiteY3" fmla="*/ 313789 h 2142755"/>
                <a:gd name="connsiteX4" fmla="*/ 600766 w 4101619"/>
                <a:gd name="connsiteY4" fmla="*/ 1828931 h 214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619" h="2142755">
                  <a:moveTo>
                    <a:pt x="600766" y="1828931"/>
                  </a:moveTo>
                  <a:cubicBezTo>
                    <a:pt x="1401628" y="2247364"/>
                    <a:pt x="2700076" y="2247364"/>
                    <a:pt x="3500938" y="1828931"/>
                  </a:cubicBezTo>
                  <a:cubicBezTo>
                    <a:pt x="4301800" y="1410498"/>
                    <a:pt x="4301895" y="732222"/>
                    <a:pt x="3500938" y="313789"/>
                  </a:cubicBezTo>
                  <a:cubicBezTo>
                    <a:pt x="2699980" y="-104644"/>
                    <a:pt x="1401628" y="-104549"/>
                    <a:pt x="600670" y="313789"/>
                  </a:cubicBezTo>
                  <a:cubicBezTo>
                    <a:pt x="-200287" y="732127"/>
                    <a:pt x="-200192" y="1410403"/>
                    <a:pt x="600766" y="1828931"/>
                  </a:cubicBezTo>
                  <a:close/>
                </a:path>
              </a:pathLst>
            </a:custGeom>
            <a:gradFill>
              <a:gsLst>
                <a:gs pos="0">
                  <a:srgbClr val="202136"/>
                </a:gs>
                <a:gs pos="100000">
                  <a:srgbClr val="02122C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20EE083F-F4FB-4450-9087-568ACC54ED95}"/>
                </a:ext>
              </a:extLst>
            </p:cNvPr>
            <p:cNvGrpSpPr/>
            <p:nvPr/>
          </p:nvGrpSpPr>
          <p:grpSpPr>
            <a:xfrm>
              <a:off x="5495972" y="3843932"/>
              <a:ext cx="2038982" cy="1035986"/>
              <a:chOff x="5495972" y="3843932"/>
              <a:chExt cx="2038982" cy="1035986"/>
            </a:xfrm>
            <a:solidFill>
              <a:srgbClr val="EBEBEB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4074683-DE74-4219-AE14-38783267998D}"/>
                  </a:ext>
                </a:extLst>
              </p:cNvPr>
              <p:cNvSpPr/>
              <p:nvPr/>
            </p:nvSpPr>
            <p:spPr>
              <a:xfrm>
                <a:off x="5495972" y="4234719"/>
                <a:ext cx="1104626" cy="526732"/>
              </a:xfrm>
              <a:custGeom>
                <a:avLst/>
                <a:gdLst>
                  <a:gd name="connsiteX0" fmla="*/ 161877 w 1104626"/>
                  <a:gd name="connsiteY0" fmla="*/ 449580 h 526732"/>
                  <a:gd name="connsiteX1" fmla="*/ 942928 w 1104626"/>
                  <a:gd name="connsiteY1" fmla="*/ 449580 h 526732"/>
                  <a:gd name="connsiteX2" fmla="*/ 942928 w 1104626"/>
                  <a:gd name="connsiteY2" fmla="*/ 77152 h 526732"/>
                  <a:gd name="connsiteX3" fmla="*/ 161877 w 1104626"/>
                  <a:gd name="connsiteY3" fmla="*/ 77152 h 526732"/>
                  <a:gd name="connsiteX4" fmla="*/ 161877 w 1104626"/>
                  <a:gd name="connsiteY4" fmla="*/ 449580 h 52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626" h="526732">
                    <a:moveTo>
                      <a:pt x="161877" y="449580"/>
                    </a:moveTo>
                    <a:cubicBezTo>
                      <a:pt x="377714" y="552450"/>
                      <a:pt x="727567" y="552450"/>
                      <a:pt x="942928" y="449580"/>
                    </a:cubicBezTo>
                    <a:cubicBezTo>
                      <a:pt x="1158288" y="346710"/>
                      <a:pt x="1158764" y="180022"/>
                      <a:pt x="942928" y="77152"/>
                    </a:cubicBezTo>
                    <a:cubicBezTo>
                      <a:pt x="727091" y="-25717"/>
                      <a:pt x="377333" y="-25717"/>
                      <a:pt x="161877" y="77152"/>
                    </a:cubicBezTo>
                    <a:cubicBezTo>
                      <a:pt x="-53578" y="180022"/>
                      <a:pt x="-54340" y="346805"/>
                      <a:pt x="161877" y="449580"/>
                    </a:cubicBez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B3FCE6C-8AD9-48A4-8AB4-07A24D5D3A0D}"/>
                  </a:ext>
                </a:extLst>
              </p:cNvPr>
              <p:cNvSpPr/>
              <p:nvPr/>
            </p:nvSpPr>
            <p:spPr>
              <a:xfrm>
                <a:off x="5740563" y="3843932"/>
                <a:ext cx="1794391" cy="1035986"/>
              </a:xfrm>
              <a:custGeom>
                <a:avLst/>
                <a:gdLst>
                  <a:gd name="connsiteX0" fmla="*/ 1785711 w 1794391"/>
                  <a:gd name="connsiteY0" fmla="*/ 585764 h 1035986"/>
                  <a:gd name="connsiteX1" fmla="*/ 1014186 w 1794391"/>
                  <a:gd name="connsiteY1" fmla="*/ 1031057 h 1035986"/>
                  <a:gd name="connsiteX2" fmla="*/ 972943 w 1794391"/>
                  <a:gd name="connsiteY2" fmla="*/ 1031057 h 1035986"/>
                  <a:gd name="connsiteX3" fmla="*/ 8536 w 1794391"/>
                  <a:gd name="connsiteY3" fmla="*/ 474035 h 1035986"/>
                  <a:gd name="connsiteX4" fmla="*/ 669 w 1794391"/>
                  <a:gd name="connsiteY4" fmla="*/ 458091 h 1035986"/>
                  <a:gd name="connsiteX5" fmla="*/ 8536 w 1794391"/>
                  <a:gd name="connsiteY5" fmla="*/ 450223 h 1035986"/>
                  <a:gd name="connsiteX6" fmla="*/ 780061 w 1794391"/>
                  <a:gd name="connsiteY6" fmla="*/ 4929 h 1035986"/>
                  <a:gd name="connsiteX7" fmla="*/ 821305 w 1794391"/>
                  <a:gd name="connsiteY7" fmla="*/ 4929 h 1035986"/>
                  <a:gd name="connsiteX8" fmla="*/ 1785997 w 1794391"/>
                  <a:gd name="connsiteY8" fmla="*/ 561951 h 1035986"/>
                  <a:gd name="connsiteX9" fmla="*/ 1793674 w 1794391"/>
                  <a:gd name="connsiteY9" fmla="*/ 577991 h 1035986"/>
                  <a:gd name="connsiteX10" fmla="*/ 1785711 w 1794391"/>
                  <a:gd name="connsiteY10" fmla="*/ 585764 h 103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4391" h="1035986">
                    <a:moveTo>
                      <a:pt x="1785711" y="585764"/>
                    </a:moveTo>
                    <a:lnTo>
                      <a:pt x="1014186" y="1031057"/>
                    </a:lnTo>
                    <a:cubicBezTo>
                      <a:pt x="1001223" y="1037630"/>
                      <a:pt x="985906" y="1037630"/>
                      <a:pt x="972943" y="1031057"/>
                    </a:cubicBezTo>
                    <a:lnTo>
                      <a:pt x="8536" y="474035"/>
                    </a:lnTo>
                    <a:cubicBezTo>
                      <a:pt x="1964" y="471807"/>
                      <a:pt x="-1560" y="464663"/>
                      <a:pt x="669" y="458091"/>
                    </a:cubicBezTo>
                    <a:cubicBezTo>
                      <a:pt x="1926" y="454385"/>
                      <a:pt x="4831" y="451480"/>
                      <a:pt x="8536" y="450223"/>
                    </a:cubicBezTo>
                    <a:lnTo>
                      <a:pt x="780061" y="4929"/>
                    </a:lnTo>
                    <a:cubicBezTo>
                      <a:pt x="793025" y="-1643"/>
                      <a:pt x="808341" y="-1643"/>
                      <a:pt x="821305" y="4929"/>
                    </a:cubicBezTo>
                    <a:lnTo>
                      <a:pt x="1785997" y="561951"/>
                    </a:lnTo>
                    <a:cubicBezTo>
                      <a:pt x="1792550" y="564256"/>
                      <a:pt x="1795979" y="571438"/>
                      <a:pt x="1793674" y="577991"/>
                    </a:cubicBezTo>
                    <a:cubicBezTo>
                      <a:pt x="1792378" y="581678"/>
                      <a:pt x="1789426" y="584554"/>
                      <a:pt x="1785711" y="585764"/>
                    </a:cubicBez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FE92BBA9-6C90-4097-A2B6-A4346D94C030}"/>
                </a:ext>
              </a:extLst>
            </p:cNvPr>
            <p:cNvGrpSpPr/>
            <p:nvPr/>
          </p:nvGrpSpPr>
          <p:grpSpPr>
            <a:xfrm>
              <a:off x="7264152" y="1362072"/>
              <a:ext cx="476815" cy="2540605"/>
              <a:chOff x="7264152" y="1362072"/>
              <a:chExt cx="476815" cy="254060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E0AA9FF-52D3-4A54-ABA3-8E698DDDFCD0}"/>
                  </a:ext>
                </a:extLst>
              </p:cNvPr>
              <p:cNvSpPr/>
              <p:nvPr/>
            </p:nvSpPr>
            <p:spPr>
              <a:xfrm>
                <a:off x="7264717" y="1528667"/>
                <a:ext cx="476250" cy="697039"/>
              </a:xfrm>
              <a:custGeom>
                <a:avLst/>
                <a:gdLst>
                  <a:gd name="connsiteX0" fmla="*/ 476250 w 476250"/>
                  <a:gd name="connsiteY0" fmla="*/ 453199 h 697039"/>
                  <a:gd name="connsiteX1" fmla="*/ 476250 w 476250"/>
                  <a:gd name="connsiteY1" fmla="*/ 657701 h 697039"/>
                  <a:gd name="connsiteX2" fmla="*/ 238125 w 476250"/>
                  <a:gd name="connsiteY2" fmla="*/ 697039 h 697039"/>
                  <a:gd name="connsiteX3" fmla="*/ 0 w 476250"/>
                  <a:gd name="connsiteY3" fmla="*/ 657606 h 697039"/>
                  <a:gd name="connsiteX4" fmla="*/ 0 w 476250"/>
                  <a:gd name="connsiteY4" fmla="*/ 457581 h 697039"/>
                  <a:gd name="connsiteX5" fmla="*/ 160782 w 476250"/>
                  <a:gd name="connsiteY5" fmla="*/ 2572 h 697039"/>
                  <a:gd name="connsiteX6" fmla="*/ 185833 w 476250"/>
                  <a:gd name="connsiteY6" fmla="*/ 42386 h 697039"/>
                  <a:gd name="connsiteX7" fmla="*/ 278606 w 476250"/>
                  <a:gd name="connsiteY7" fmla="*/ 48196 h 697039"/>
                  <a:gd name="connsiteX8" fmla="*/ 290608 w 476250"/>
                  <a:gd name="connsiteY8" fmla="*/ 42386 h 697039"/>
                  <a:gd name="connsiteX9" fmla="*/ 315277 w 476250"/>
                  <a:gd name="connsiteY9" fmla="*/ 0 h 697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0" h="697039">
                    <a:moveTo>
                      <a:pt x="476250" y="453199"/>
                    </a:moveTo>
                    <a:lnTo>
                      <a:pt x="476250" y="657701"/>
                    </a:lnTo>
                    <a:cubicBezTo>
                      <a:pt x="476250" y="657701"/>
                      <a:pt x="392239" y="697039"/>
                      <a:pt x="238125" y="697039"/>
                    </a:cubicBezTo>
                    <a:cubicBezTo>
                      <a:pt x="84010" y="697039"/>
                      <a:pt x="0" y="657606"/>
                      <a:pt x="0" y="657606"/>
                    </a:cubicBezTo>
                    <a:lnTo>
                      <a:pt x="0" y="457581"/>
                    </a:lnTo>
                    <a:lnTo>
                      <a:pt x="160782" y="2572"/>
                    </a:lnTo>
                    <a:cubicBezTo>
                      <a:pt x="158591" y="16859"/>
                      <a:pt x="166973" y="31147"/>
                      <a:pt x="185833" y="42386"/>
                    </a:cubicBezTo>
                    <a:cubicBezTo>
                      <a:pt x="213855" y="59679"/>
                      <a:pt x="248650" y="61858"/>
                      <a:pt x="278606" y="48196"/>
                    </a:cubicBezTo>
                    <a:cubicBezTo>
                      <a:pt x="282750" y="46568"/>
                      <a:pt x="286760" y="44626"/>
                      <a:pt x="290608" y="42386"/>
                    </a:cubicBezTo>
                    <a:cubicBezTo>
                      <a:pt x="310610" y="30861"/>
                      <a:pt x="319183" y="15049"/>
                      <a:pt x="315277" y="0"/>
                    </a:cubicBezTo>
                    <a:close/>
                  </a:path>
                </a:pathLst>
              </a:custGeom>
              <a:solidFill>
                <a:srgbClr val="25263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3744636-BE46-459B-83BA-F34696F40485}"/>
                  </a:ext>
                </a:extLst>
              </p:cNvPr>
              <p:cNvSpPr/>
              <p:nvPr/>
            </p:nvSpPr>
            <p:spPr>
              <a:xfrm>
                <a:off x="7264241" y="3362325"/>
                <a:ext cx="476726" cy="243744"/>
              </a:xfrm>
              <a:custGeom>
                <a:avLst/>
                <a:gdLst>
                  <a:gd name="connsiteX0" fmla="*/ 458248 w 476726"/>
                  <a:gd name="connsiteY0" fmla="*/ 53054 h 243744"/>
                  <a:gd name="connsiteX1" fmla="*/ 406908 w 476726"/>
                  <a:gd name="connsiteY1" fmla="*/ 97250 h 243744"/>
                  <a:gd name="connsiteX2" fmla="*/ 69723 w 476726"/>
                  <a:gd name="connsiteY2" fmla="*/ 97250 h 243744"/>
                  <a:gd name="connsiteX3" fmla="*/ 18288 w 476726"/>
                  <a:gd name="connsiteY3" fmla="*/ 53054 h 243744"/>
                  <a:gd name="connsiteX4" fmla="*/ 0 w 476726"/>
                  <a:gd name="connsiteY4" fmla="*/ 3810 h 243744"/>
                  <a:gd name="connsiteX5" fmla="*/ 0 w 476726"/>
                  <a:gd name="connsiteY5" fmla="*/ 110014 h 243744"/>
                  <a:gd name="connsiteX6" fmla="*/ 69723 w 476726"/>
                  <a:gd name="connsiteY6" fmla="*/ 203454 h 243744"/>
                  <a:gd name="connsiteX7" fmla="*/ 406908 w 476726"/>
                  <a:gd name="connsiteY7" fmla="*/ 203454 h 243744"/>
                  <a:gd name="connsiteX8" fmla="*/ 476726 w 476726"/>
                  <a:gd name="connsiteY8" fmla="*/ 106108 h 243744"/>
                  <a:gd name="connsiteX9" fmla="*/ 476726 w 476726"/>
                  <a:gd name="connsiteY9" fmla="*/ 0 h 243744"/>
                  <a:gd name="connsiteX10" fmla="*/ 458248 w 476726"/>
                  <a:gd name="connsiteY10" fmla="*/ 53054 h 24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726" h="243744">
                    <a:moveTo>
                      <a:pt x="458248" y="53054"/>
                    </a:moveTo>
                    <a:cubicBezTo>
                      <a:pt x="444446" y="71238"/>
                      <a:pt x="426949" y="86306"/>
                      <a:pt x="406908" y="97250"/>
                    </a:cubicBezTo>
                    <a:cubicBezTo>
                      <a:pt x="313754" y="151066"/>
                      <a:pt x="162782" y="151066"/>
                      <a:pt x="69723" y="97250"/>
                    </a:cubicBezTo>
                    <a:cubicBezTo>
                      <a:pt x="49654" y="86316"/>
                      <a:pt x="32118" y="71247"/>
                      <a:pt x="18288" y="53054"/>
                    </a:cubicBezTo>
                    <a:cubicBezTo>
                      <a:pt x="7544" y="38767"/>
                      <a:pt x="1191" y="21650"/>
                      <a:pt x="0" y="3810"/>
                    </a:cubicBezTo>
                    <a:lnTo>
                      <a:pt x="0" y="110014"/>
                    </a:lnTo>
                    <a:cubicBezTo>
                      <a:pt x="1714" y="143923"/>
                      <a:pt x="24860" y="177546"/>
                      <a:pt x="69723" y="203454"/>
                    </a:cubicBezTo>
                    <a:cubicBezTo>
                      <a:pt x="162782" y="257175"/>
                      <a:pt x="313754" y="257175"/>
                      <a:pt x="406908" y="203454"/>
                    </a:cubicBezTo>
                    <a:cubicBezTo>
                      <a:pt x="453390" y="176594"/>
                      <a:pt x="476726" y="141351"/>
                      <a:pt x="476726" y="106108"/>
                    </a:cubicBezTo>
                    <a:lnTo>
                      <a:pt x="476726" y="0"/>
                    </a:lnTo>
                    <a:cubicBezTo>
                      <a:pt x="476374" y="19202"/>
                      <a:pt x="469897" y="37786"/>
                      <a:pt x="458248" y="53054"/>
                    </a:cubicBezTo>
                    <a:close/>
                  </a:path>
                </a:pathLst>
              </a:custGeom>
              <a:solidFill>
                <a:srgbClr val="25263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D054D2-4A11-4171-B32A-BE09BACE16A4}"/>
                  </a:ext>
                </a:extLst>
              </p:cNvPr>
              <p:cNvSpPr/>
              <p:nvPr/>
            </p:nvSpPr>
            <p:spPr>
              <a:xfrm>
                <a:off x="7264241" y="3256121"/>
                <a:ext cx="476726" cy="243816"/>
              </a:xfrm>
              <a:custGeom>
                <a:avLst/>
                <a:gdLst>
                  <a:gd name="connsiteX0" fmla="*/ 458248 w 476726"/>
                  <a:gd name="connsiteY0" fmla="*/ 53054 h 243816"/>
                  <a:gd name="connsiteX1" fmla="*/ 406908 w 476726"/>
                  <a:gd name="connsiteY1" fmla="*/ 97250 h 243816"/>
                  <a:gd name="connsiteX2" fmla="*/ 389954 w 476726"/>
                  <a:gd name="connsiteY2" fmla="*/ 106108 h 243816"/>
                  <a:gd name="connsiteX3" fmla="*/ 86678 w 476726"/>
                  <a:gd name="connsiteY3" fmla="*/ 106108 h 243816"/>
                  <a:gd name="connsiteX4" fmla="*/ 69723 w 476726"/>
                  <a:gd name="connsiteY4" fmla="*/ 97250 h 243816"/>
                  <a:gd name="connsiteX5" fmla="*/ 18288 w 476726"/>
                  <a:gd name="connsiteY5" fmla="*/ 53054 h 243816"/>
                  <a:gd name="connsiteX6" fmla="*/ 0 w 476726"/>
                  <a:gd name="connsiteY6" fmla="*/ 3905 h 243816"/>
                  <a:gd name="connsiteX7" fmla="*/ 0 w 476726"/>
                  <a:gd name="connsiteY7" fmla="*/ 110014 h 243816"/>
                  <a:gd name="connsiteX8" fmla="*/ 18288 w 476726"/>
                  <a:gd name="connsiteY8" fmla="*/ 159258 h 243816"/>
                  <a:gd name="connsiteX9" fmla="*/ 69723 w 476726"/>
                  <a:gd name="connsiteY9" fmla="*/ 203454 h 243816"/>
                  <a:gd name="connsiteX10" fmla="*/ 406908 w 476726"/>
                  <a:gd name="connsiteY10" fmla="*/ 203454 h 243816"/>
                  <a:gd name="connsiteX11" fmla="*/ 458248 w 476726"/>
                  <a:gd name="connsiteY11" fmla="*/ 159258 h 243816"/>
                  <a:gd name="connsiteX12" fmla="*/ 476726 w 476726"/>
                  <a:gd name="connsiteY12" fmla="*/ 106204 h 243816"/>
                  <a:gd name="connsiteX13" fmla="*/ 476726 w 476726"/>
                  <a:gd name="connsiteY13" fmla="*/ 0 h 243816"/>
                  <a:gd name="connsiteX14" fmla="*/ 458248 w 476726"/>
                  <a:gd name="connsiteY14" fmla="*/ 53054 h 24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726" h="243816">
                    <a:moveTo>
                      <a:pt x="458248" y="53054"/>
                    </a:moveTo>
                    <a:cubicBezTo>
                      <a:pt x="444446" y="71237"/>
                      <a:pt x="426949" y="86306"/>
                      <a:pt x="406908" y="97250"/>
                    </a:cubicBezTo>
                    <a:cubicBezTo>
                      <a:pt x="401384" y="100393"/>
                      <a:pt x="395764" y="103346"/>
                      <a:pt x="389954" y="106108"/>
                    </a:cubicBezTo>
                    <a:cubicBezTo>
                      <a:pt x="302038" y="148018"/>
                      <a:pt x="174498" y="148018"/>
                      <a:pt x="86678" y="106108"/>
                    </a:cubicBezTo>
                    <a:cubicBezTo>
                      <a:pt x="80867" y="103346"/>
                      <a:pt x="75152" y="100393"/>
                      <a:pt x="69723" y="97250"/>
                    </a:cubicBezTo>
                    <a:cubicBezTo>
                      <a:pt x="49654" y="86316"/>
                      <a:pt x="32118" y="71247"/>
                      <a:pt x="18288" y="53054"/>
                    </a:cubicBezTo>
                    <a:cubicBezTo>
                      <a:pt x="7544" y="38795"/>
                      <a:pt x="1191" y="21717"/>
                      <a:pt x="0" y="3905"/>
                    </a:cubicBezTo>
                    <a:lnTo>
                      <a:pt x="0" y="110014"/>
                    </a:lnTo>
                    <a:cubicBezTo>
                      <a:pt x="1191" y="127854"/>
                      <a:pt x="7544" y="144971"/>
                      <a:pt x="18288" y="159258"/>
                    </a:cubicBezTo>
                    <a:cubicBezTo>
                      <a:pt x="32118" y="177451"/>
                      <a:pt x="49654" y="192519"/>
                      <a:pt x="69723" y="203454"/>
                    </a:cubicBezTo>
                    <a:cubicBezTo>
                      <a:pt x="162782" y="257270"/>
                      <a:pt x="313754" y="257270"/>
                      <a:pt x="406908" y="203454"/>
                    </a:cubicBezTo>
                    <a:cubicBezTo>
                      <a:pt x="426949" y="192510"/>
                      <a:pt x="444446" y="177441"/>
                      <a:pt x="458248" y="159258"/>
                    </a:cubicBezTo>
                    <a:cubicBezTo>
                      <a:pt x="469897" y="143989"/>
                      <a:pt x="476374" y="125406"/>
                      <a:pt x="476726" y="106204"/>
                    </a:cubicBezTo>
                    <a:lnTo>
                      <a:pt x="476726" y="0"/>
                    </a:lnTo>
                    <a:cubicBezTo>
                      <a:pt x="476374" y="19202"/>
                      <a:pt x="469907" y="37795"/>
                      <a:pt x="458248" y="53054"/>
                    </a:cubicBezTo>
                    <a:close/>
                  </a:path>
                </a:pathLst>
              </a:custGeom>
              <a:solidFill>
                <a:srgbClr val="3536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449CE9-1CB8-410B-A321-82812D3CDD6C}"/>
                  </a:ext>
                </a:extLst>
              </p:cNvPr>
              <p:cNvSpPr/>
              <p:nvPr/>
            </p:nvSpPr>
            <p:spPr>
              <a:xfrm>
                <a:off x="7264241" y="3149917"/>
                <a:ext cx="476726" cy="243744"/>
              </a:xfrm>
              <a:custGeom>
                <a:avLst/>
                <a:gdLst>
                  <a:gd name="connsiteX0" fmla="*/ 458248 w 476726"/>
                  <a:gd name="connsiteY0" fmla="*/ 53054 h 243744"/>
                  <a:gd name="connsiteX1" fmla="*/ 406908 w 476726"/>
                  <a:gd name="connsiteY1" fmla="*/ 97346 h 243744"/>
                  <a:gd name="connsiteX2" fmla="*/ 389954 w 476726"/>
                  <a:gd name="connsiteY2" fmla="*/ 106204 h 243744"/>
                  <a:gd name="connsiteX3" fmla="*/ 86678 w 476726"/>
                  <a:gd name="connsiteY3" fmla="*/ 106204 h 243744"/>
                  <a:gd name="connsiteX4" fmla="*/ 69723 w 476726"/>
                  <a:gd name="connsiteY4" fmla="*/ 97346 h 243744"/>
                  <a:gd name="connsiteX5" fmla="*/ 18288 w 476726"/>
                  <a:gd name="connsiteY5" fmla="*/ 53054 h 243744"/>
                  <a:gd name="connsiteX6" fmla="*/ 0 w 476726"/>
                  <a:gd name="connsiteY6" fmla="*/ 3905 h 243744"/>
                  <a:gd name="connsiteX7" fmla="*/ 0 w 476726"/>
                  <a:gd name="connsiteY7" fmla="*/ 110109 h 243744"/>
                  <a:gd name="connsiteX8" fmla="*/ 18288 w 476726"/>
                  <a:gd name="connsiteY8" fmla="*/ 159258 h 243744"/>
                  <a:gd name="connsiteX9" fmla="*/ 69723 w 476726"/>
                  <a:gd name="connsiteY9" fmla="*/ 203454 h 243744"/>
                  <a:gd name="connsiteX10" fmla="*/ 86678 w 476726"/>
                  <a:gd name="connsiteY10" fmla="*/ 212312 h 243744"/>
                  <a:gd name="connsiteX11" fmla="*/ 389954 w 476726"/>
                  <a:gd name="connsiteY11" fmla="*/ 212312 h 243744"/>
                  <a:gd name="connsiteX12" fmla="*/ 406908 w 476726"/>
                  <a:gd name="connsiteY12" fmla="*/ 203454 h 243744"/>
                  <a:gd name="connsiteX13" fmla="*/ 458248 w 476726"/>
                  <a:gd name="connsiteY13" fmla="*/ 159258 h 243744"/>
                  <a:gd name="connsiteX14" fmla="*/ 476726 w 476726"/>
                  <a:gd name="connsiteY14" fmla="*/ 106204 h 243744"/>
                  <a:gd name="connsiteX15" fmla="*/ 476726 w 476726"/>
                  <a:gd name="connsiteY15" fmla="*/ 0 h 243744"/>
                  <a:gd name="connsiteX16" fmla="*/ 458248 w 476726"/>
                  <a:gd name="connsiteY16" fmla="*/ 53054 h 243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6726" h="243744">
                    <a:moveTo>
                      <a:pt x="458248" y="53054"/>
                    </a:moveTo>
                    <a:cubicBezTo>
                      <a:pt x="444427" y="71257"/>
                      <a:pt x="426939" y="86344"/>
                      <a:pt x="406908" y="97346"/>
                    </a:cubicBezTo>
                    <a:cubicBezTo>
                      <a:pt x="401384" y="100489"/>
                      <a:pt x="395764" y="103346"/>
                      <a:pt x="389954" y="106204"/>
                    </a:cubicBezTo>
                    <a:cubicBezTo>
                      <a:pt x="302038" y="148114"/>
                      <a:pt x="174498" y="148114"/>
                      <a:pt x="86678" y="106204"/>
                    </a:cubicBezTo>
                    <a:cubicBezTo>
                      <a:pt x="80867" y="103346"/>
                      <a:pt x="75152" y="100489"/>
                      <a:pt x="69723" y="97346"/>
                    </a:cubicBezTo>
                    <a:cubicBezTo>
                      <a:pt x="49673" y="86344"/>
                      <a:pt x="32147" y="71257"/>
                      <a:pt x="18288" y="53054"/>
                    </a:cubicBezTo>
                    <a:cubicBezTo>
                      <a:pt x="7544" y="38795"/>
                      <a:pt x="1191" y="21717"/>
                      <a:pt x="0" y="3905"/>
                    </a:cubicBezTo>
                    <a:lnTo>
                      <a:pt x="0" y="110109"/>
                    </a:lnTo>
                    <a:cubicBezTo>
                      <a:pt x="1191" y="127921"/>
                      <a:pt x="7544" y="144999"/>
                      <a:pt x="18288" y="159258"/>
                    </a:cubicBezTo>
                    <a:cubicBezTo>
                      <a:pt x="32118" y="177451"/>
                      <a:pt x="49654" y="192519"/>
                      <a:pt x="69723" y="203454"/>
                    </a:cubicBezTo>
                    <a:cubicBezTo>
                      <a:pt x="75152" y="206597"/>
                      <a:pt x="80867" y="209550"/>
                      <a:pt x="86678" y="212312"/>
                    </a:cubicBezTo>
                    <a:cubicBezTo>
                      <a:pt x="174498" y="254222"/>
                      <a:pt x="302038" y="254222"/>
                      <a:pt x="389954" y="212312"/>
                    </a:cubicBezTo>
                    <a:cubicBezTo>
                      <a:pt x="395764" y="209550"/>
                      <a:pt x="401384" y="206597"/>
                      <a:pt x="406908" y="203454"/>
                    </a:cubicBezTo>
                    <a:cubicBezTo>
                      <a:pt x="426949" y="192510"/>
                      <a:pt x="444446" y="177441"/>
                      <a:pt x="458248" y="159258"/>
                    </a:cubicBezTo>
                    <a:cubicBezTo>
                      <a:pt x="469907" y="143999"/>
                      <a:pt x="476374" y="125406"/>
                      <a:pt x="476726" y="106204"/>
                    </a:cubicBezTo>
                    <a:lnTo>
                      <a:pt x="476726" y="0"/>
                    </a:lnTo>
                    <a:cubicBezTo>
                      <a:pt x="476393" y="19202"/>
                      <a:pt x="469916" y="37795"/>
                      <a:pt x="458248" y="53054"/>
                    </a:cubicBezTo>
                    <a:close/>
                  </a:path>
                </a:pathLst>
              </a:custGeom>
              <a:solidFill>
                <a:srgbClr val="25263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B2888D6-4AAF-46B6-9409-AEB4F0A3B08C}"/>
                  </a:ext>
                </a:extLst>
              </p:cNvPr>
              <p:cNvSpPr/>
              <p:nvPr/>
            </p:nvSpPr>
            <p:spPr>
              <a:xfrm>
                <a:off x="7264241" y="1985867"/>
                <a:ext cx="158876" cy="1293780"/>
              </a:xfrm>
              <a:custGeom>
                <a:avLst/>
                <a:gdLst>
                  <a:gd name="connsiteX0" fmla="*/ 0 w 158876"/>
                  <a:gd name="connsiteY0" fmla="*/ 0 h 1293780"/>
                  <a:gd name="connsiteX1" fmla="*/ 0 w 158876"/>
                  <a:gd name="connsiteY1" fmla="*/ 1167956 h 1293780"/>
                  <a:gd name="connsiteX2" fmla="*/ 18288 w 158876"/>
                  <a:gd name="connsiteY2" fmla="*/ 1217105 h 1293780"/>
                  <a:gd name="connsiteX3" fmla="*/ 69723 w 158876"/>
                  <a:gd name="connsiteY3" fmla="*/ 1261396 h 1293780"/>
                  <a:gd name="connsiteX4" fmla="*/ 86678 w 158876"/>
                  <a:gd name="connsiteY4" fmla="*/ 1270254 h 1293780"/>
                  <a:gd name="connsiteX5" fmla="*/ 158877 w 158876"/>
                  <a:gd name="connsiteY5" fmla="*/ 1293781 h 1293780"/>
                  <a:gd name="connsiteX6" fmla="*/ 115729 w 158876"/>
                  <a:gd name="connsiteY6" fmla="*/ 62865 h 1293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876" h="1293780">
                    <a:moveTo>
                      <a:pt x="0" y="0"/>
                    </a:moveTo>
                    <a:lnTo>
                      <a:pt x="0" y="1167956"/>
                    </a:lnTo>
                    <a:cubicBezTo>
                      <a:pt x="1191" y="1185767"/>
                      <a:pt x="7544" y="1202846"/>
                      <a:pt x="18288" y="1217105"/>
                    </a:cubicBezTo>
                    <a:cubicBezTo>
                      <a:pt x="32147" y="1235307"/>
                      <a:pt x="49673" y="1250394"/>
                      <a:pt x="69723" y="1261396"/>
                    </a:cubicBezTo>
                    <a:cubicBezTo>
                      <a:pt x="75152" y="1264539"/>
                      <a:pt x="80867" y="1267397"/>
                      <a:pt x="86678" y="1270254"/>
                    </a:cubicBezTo>
                    <a:cubicBezTo>
                      <a:pt x="109709" y="1280989"/>
                      <a:pt x="133950" y="1288885"/>
                      <a:pt x="158877" y="1293781"/>
                    </a:cubicBezTo>
                    <a:lnTo>
                      <a:pt x="115729" y="62865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667C0FA-9DE8-47EC-AE8D-88D1925C88B2}"/>
                  </a:ext>
                </a:extLst>
              </p:cNvPr>
              <p:cNvSpPr/>
              <p:nvPr/>
            </p:nvSpPr>
            <p:spPr>
              <a:xfrm>
                <a:off x="7581900" y="1981866"/>
                <a:ext cx="158972" cy="1297781"/>
              </a:xfrm>
              <a:custGeom>
                <a:avLst/>
                <a:gdLst>
                  <a:gd name="connsiteX0" fmla="*/ 43244 w 158972"/>
                  <a:gd name="connsiteY0" fmla="*/ 66865 h 1297781"/>
                  <a:gd name="connsiteX1" fmla="*/ 0 w 158972"/>
                  <a:gd name="connsiteY1" fmla="*/ 1297781 h 1297781"/>
                  <a:gd name="connsiteX2" fmla="*/ 72199 w 158972"/>
                  <a:gd name="connsiteY2" fmla="*/ 1274255 h 1297781"/>
                  <a:gd name="connsiteX3" fmla="*/ 89154 w 158972"/>
                  <a:gd name="connsiteY3" fmla="*/ 1265396 h 1297781"/>
                  <a:gd name="connsiteX4" fmla="*/ 140494 w 158972"/>
                  <a:gd name="connsiteY4" fmla="*/ 1221105 h 1297781"/>
                  <a:gd name="connsiteX5" fmla="*/ 158972 w 158972"/>
                  <a:gd name="connsiteY5" fmla="*/ 1168051 h 1297781"/>
                  <a:gd name="connsiteX6" fmla="*/ 158972 w 158972"/>
                  <a:gd name="connsiteY6" fmla="*/ 0 h 129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972" h="1297781">
                    <a:moveTo>
                      <a:pt x="43244" y="66865"/>
                    </a:moveTo>
                    <a:lnTo>
                      <a:pt x="0" y="1297781"/>
                    </a:lnTo>
                    <a:cubicBezTo>
                      <a:pt x="24927" y="1292885"/>
                      <a:pt x="49168" y="1284989"/>
                      <a:pt x="72199" y="1274255"/>
                    </a:cubicBezTo>
                    <a:cubicBezTo>
                      <a:pt x="78010" y="1271397"/>
                      <a:pt x="83629" y="1268540"/>
                      <a:pt x="89154" y="1265396"/>
                    </a:cubicBezTo>
                    <a:cubicBezTo>
                      <a:pt x="109185" y="1254395"/>
                      <a:pt x="126673" y="1239307"/>
                      <a:pt x="140494" y="1221105"/>
                    </a:cubicBezTo>
                    <a:cubicBezTo>
                      <a:pt x="152162" y="1205846"/>
                      <a:pt x="158639" y="1187253"/>
                      <a:pt x="158972" y="1168051"/>
                    </a:cubicBezTo>
                    <a:lnTo>
                      <a:pt x="158972" y="0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4D11595-F079-4F33-B4A6-0AD34C5E631C}"/>
                  </a:ext>
                </a:extLst>
              </p:cNvPr>
              <p:cNvSpPr/>
              <p:nvPr/>
            </p:nvSpPr>
            <p:spPr>
              <a:xfrm>
                <a:off x="7264241" y="1985867"/>
                <a:ext cx="158876" cy="1293780"/>
              </a:xfrm>
              <a:custGeom>
                <a:avLst/>
                <a:gdLst>
                  <a:gd name="connsiteX0" fmla="*/ 0 w 158876"/>
                  <a:gd name="connsiteY0" fmla="*/ 0 h 1293780"/>
                  <a:gd name="connsiteX1" fmla="*/ 0 w 158876"/>
                  <a:gd name="connsiteY1" fmla="*/ 1167956 h 1293780"/>
                  <a:gd name="connsiteX2" fmla="*/ 18288 w 158876"/>
                  <a:gd name="connsiteY2" fmla="*/ 1217105 h 1293780"/>
                  <a:gd name="connsiteX3" fmla="*/ 69723 w 158876"/>
                  <a:gd name="connsiteY3" fmla="*/ 1261396 h 1293780"/>
                  <a:gd name="connsiteX4" fmla="*/ 86678 w 158876"/>
                  <a:gd name="connsiteY4" fmla="*/ 1270254 h 1293780"/>
                  <a:gd name="connsiteX5" fmla="*/ 158877 w 158876"/>
                  <a:gd name="connsiteY5" fmla="*/ 1293781 h 1293780"/>
                  <a:gd name="connsiteX6" fmla="*/ 115729 w 158876"/>
                  <a:gd name="connsiteY6" fmla="*/ 62865 h 1293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876" h="1293780">
                    <a:moveTo>
                      <a:pt x="0" y="0"/>
                    </a:moveTo>
                    <a:lnTo>
                      <a:pt x="0" y="1167956"/>
                    </a:lnTo>
                    <a:cubicBezTo>
                      <a:pt x="1191" y="1185767"/>
                      <a:pt x="7544" y="1202846"/>
                      <a:pt x="18288" y="1217105"/>
                    </a:cubicBezTo>
                    <a:cubicBezTo>
                      <a:pt x="32147" y="1235307"/>
                      <a:pt x="49673" y="1250394"/>
                      <a:pt x="69723" y="1261396"/>
                    </a:cubicBezTo>
                    <a:cubicBezTo>
                      <a:pt x="75152" y="1264539"/>
                      <a:pt x="80867" y="1267397"/>
                      <a:pt x="86678" y="1270254"/>
                    </a:cubicBezTo>
                    <a:cubicBezTo>
                      <a:pt x="109709" y="1280989"/>
                      <a:pt x="133950" y="1288885"/>
                      <a:pt x="158877" y="1293781"/>
                    </a:cubicBezTo>
                    <a:lnTo>
                      <a:pt x="115729" y="62865"/>
                    </a:lnTo>
                    <a:close/>
                  </a:path>
                </a:pathLst>
              </a:custGeom>
              <a:solidFill>
                <a:srgbClr val="3536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048253-FF37-462D-A5E8-A80CA68FDC1E}"/>
                  </a:ext>
                </a:extLst>
              </p:cNvPr>
              <p:cNvSpPr/>
              <p:nvPr/>
            </p:nvSpPr>
            <p:spPr>
              <a:xfrm>
                <a:off x="7581900" y="1981866"/>
                <a:ext cx="158972" cy="1297781"/>
              </a:xfrm>
              <a:custGeom>
                <a:avLst/>
                <a:gdLst>
                  <a:gd name="connsiteX0" fmla="*/ 43244 w 158972"/>
                  <a:gd name="connsiteY0" fmla="*/ 66865 h 1297781"/>
                  <a:gd name="connsiteX1" fmla="*/ 0 w 158972"/>
                  <a:gd name="connsiteY1" fmla="*/ 1297781 h 1297781"/>
                  <a:gd name="connsiteX2" fmla="*/ 72199 w 158972"/>
                  <a:gd name="connsiteY2" fmla="*/ 1274255 h 1297781"/>
                  <a:gd name="connsiteX3" fmla="*/ 89154 w 158972"/>
                  <a:gd name="connsiteY3" fmla="*/ 1265396 h 1297781"/>
                  <a:gd name="connsiteX4" fmla="*/ 140494 w 158972"/>
                  <a:gd name="connsiteY4" fmla="*/ 1221105 h 1297781"/>
                  <a:gd name="connsiteX5" fmla="*/ 158972 w 158972"/>
                  <a:gd name="connsiteY5" fmla="*/ 1168051 h 1297781"/>
                  <a:gd name="connsiteX6" fmla="*/ 158972 w 158972"/>
                  <a:gd name="connsiteY6" fmla="*/ 0 h 129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972" h="1297781">
                    <a:moveTo>
                      <a:pt x="43244" y="66865"/>
                    </a:moveTo>
                    <a:lnTo>
                      <a:pt x="0" y="1297781"/>
                    </a:lnTo>
                    <a:cubicBezTo>
                      <a:pt x="24927" y="1292885"/>
                      <a:pt x="49168" y="1284989"/>
                      <a:pt x="72199" y="1274255"/>
                    </a:cubicBezTo>
                    <a:cubicBezTo>
                      <a:pt x="78010" y="1271397"/>
                      <a:pt x="83629" y="1268540"/>
                      <a:pt x="89154" y="1265396"/>
                    </a:cubicBezTo>
                    <a:cubicBezTo>
                      <a:pt x="109185" y="1254395"/>
                      <a:pt x="126673" y="1239307"/>
                      <a:pt x="140494" y="1221105"/>
                    </a:cubicBezTo>
                    <a:cubicBezTo>
                      <a:pt x="152162" y="1205846"/>
                      <a:pt x="158639" y="1187253"/>
                      <a:pt x="158972" y="1168051"/>
                    </a:cubicBezTo>
                    <a:lnTo>
                      <a:pt x="158972" y="0"/>
                    </a:lnTo>
                    <a:close/>
                  </a:path>
                </a:pathLst>
              </a:custGeom>
              <a:solidFill>
                <a:srgbClr val="3536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C0F11C9-7B66-478C-9580-06FFFBD4C1AC}"/>
                  </a:ext>
                </a:extLst>
              </p:cNvPr>
              <p:cNvSpPr/>
              <p:nvPr/>
            </p:nvSpPr>
            <p:spPr>
              <a:xfrm>
                <a:off x="7379969" y="2048732"/>
                <a:ext cx="245173" cy="1238917"/>
              </a:xfrm>
              <a:custGeom>
                <a:avLst/>
                <a:gdLst>
                  <a:gd name="connsiteX0" fmla="*/ 0 w 245173"/>
                  <a:gd name="connsiteY0" fmla="*/ 0 h 1238917"/>
                  <a:gd name="connsiteX1" fmla="*/ 0 w 245173"/>
                  <a:gd name="connsiteY1" fmla="*/ 1219200 h 1238917"/>
                  <a:gd name="connsiteX2" fmla="*/ 43148 w 245173"/>
                  <a:gd name="connsiteY2" fmla="*/ 1231011 h 1238917"/>
                  <a:gd name="connsiteX3" fmla="*/ 122587 w 245173"/>
                  <a:gd name="connsiteY3" fmla="*/ 1238917 h 1238917"/>
                  <a:gd name="connsiteX4" fmla="*/ 122587 w 245173"/>
                  <a:gd name="connsiteY4" fmla="*/ 1238917 h 1238917"/>
                  <a:gd name="connsiteX5" fmla="*/ 202025 w 245173"/>
                  <a:gd name="connsiteY5" fmla="*/ 1231011 h 1238917"/>
                  <a:gd name="connsiteX6" fmla="*/ 245174 w 245173"/>
                  <a:gd name="connsiteY6" fmla="*/ 1219200 h 1238917"/>
                  <a:gd name="connsiteX7" fmla="*/ 245174 w 245173"/>
                  <a:gd name="connsiteY7" fmla="*/ 0 h 123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173" h="1238917">
                    <a:moveTo>
                      <a:pt x="0" y="0"/>
                    </a:moveTo>
                    <a:lnTo>
                      <a:pt x="0" y="1219200"/>
                    </a:lnTo>
                    <a:cubicBezTo>
                      <a:pt x="14107" y="1224077"/>
                      <a:pt x="28518" y="1228020"/>
                      <a:pt x="43148" y="1231011"/>
                    </a:cubicBezTo>
                    <a:cubicBezTo>
                      <a:pt x="69295" y="1236297"/>
                      <a:pt x="95907" y="1238945"/>
                      <a:pt x="122587" y="1238917"/>
                    </a:cubicBezTo>
                    <a:lnTo>
                      <a:pt x="122587" y="1238917"/>
                    </a:lnTo>
                    <a:cubicBezTo>
                      <a:pt x="149266" y="1238898"/>
                      <a:pt x="175870" y="1236250"/>
                      <a:pt x="202025" y="1231011"/>
                    </a:cubicBezTo>
                    <a:cubicBezTo>
                      <a:pt x="216656" y="1228020"/>
                      <a:pt x="231067" y="1224077"/>
                      <a:pt x="245174" y="1219200"/>
                    </a:cubicBezTo>
                    <a:lnTo>
                      <a:pt x="245174" y="0"/>
                    </a:lnTo>
                    <a:close/>
                  </a:path>
                </a:pathLst>
              </a:custGeom>
              <a:solidFill>
                <a:srgbClr val="2A2B4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3D68F2-8D44-490A-AA73-9792D7AB18C8}"/>
                  </a:ext>
                </a:extLst>
              </p:cNvPr>
              <p:cNvSpPr/>
              <p:nvPr/>
            </p:nvSpPr>
            <p:spPr>
              <a:xfrm>
                <a:off x="7424772" y="1362072"/>
                <a:ext cx="155609" cy="223210"/>
              </a:xfrm>
              <a:custGeom>
                <a:avLst/>
                <a:gdLst>
                  <a:gd name="connsiteX0" fmla="*/ 130172 w 155609"/>
                  <a:gd name="connsiteY0" fmla="*/ 208505 h 223210"/>
                  <a:gd name="connsiteX1" fmla="*/ 118170 w 155609"/>
                  <a:gd name="connsiteY1" fmla="*/ 214315 h 223210"/>
                  <a:gd name="connsiteX2" fmla="*/ 25397 w 155609"/>
                  <a:gd name="connsiteY2" fmla="*/ 208505 h 223210"/>
                  <a:gd name="connsiteX3" fmla="*/ 346 w 155609"/>
                  <a:gd name="connsiteY3" fmla="*/ 168690 h 223210"/>
                  <a:gd name="connsiteX4" fmla="*/ 55210 w 155609"/>
                  <a:gd name="connsiteY4" fmla="*/ 15052 h 223210"/>
                  <a:gd name="connsiteX5" fmla="*/ 77784 w 155609"/>
                  <a:gd name="connsiteY5" fmla="*/ 2 h 223210"/>
                  <a:gd name="connsiteX6" fmla="*/ 77784 w 155609"/>
                  <a:gd name="connsiteY6" fmla="*/ 2 h 223210"/>
                  <a:gd name="connsiteX7" fmla="*/ 100454 w 155609"/>
                  <a:gd name="connsiteY7" fmla="*/ 15052 h 223210"/>
                  <a:gd name="connsiteX8" fmla="*/ 154746 w 155609"/>
                  <a:gd name="connsiteY8" fmla="*/ 165928 h 223210"/>
                  <a:gd name="connsiteX9" fmla="*/ 154746 w 155609"/>
                  <a:gd name="connsiteY9" fmla="*/ 165928 h 223210"/>
                  <a:gd name="connsiteX10" fmla="*/ 130172 w 155609"/>
                  <a:gd name="connsiteY10" fmla="*/ 208505 h 22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5609" h="223210">
                    <a:moveTo>
                      <a:pt x="130172" y="208505"/>
                    </a:moveTo>
                    <a:cubicBezTo>
                      <a:pt x="126324" y="210744"/>
                      <a:pt x="122314" y="212686"/>
                      <a:pt x="118170" y="214315"/>
                    </a:cubicBezTo>
                    <a:cubicBezTo>
                      <a:pt x="88214" y="227977"/>
                      <a:pt x="53419" y="225797"/>
                      <a:pt x="25397" y="208505"/>
                    </a:cubicBezTo>
                    <a:cubicBezTo>
                      <a:pt x="6347" y="197646"/>
                      <a:pt x="-1845" y="182978"/>
                      <a:pt x="346" y="168690"/>
                    </a:cubicBezTo>
                    <a:lnTo>
                      <a:pt x="55210" y="15052"/>
                    </a:lnTo>
                    <a:cubicBezTo>
                      <a:pt x="58906" y="5856"/>
                      <a:pt x="67878" y="-122"/>
                      <a:pt x="77784" y="2"/>
                    </a:cubicBezTo>
                    <a:lnTo>
                      <a:pt x="77784" y="2"/>
                    </a:lnTo>
                    <a:cubicBezTo>
                      <a:pt x="87719" y="-135"/>
                      <a:pt x="96720" y="5841"/>
                      <a:pt x="100454" y="15052"/>
                    </a:cubicBezTo>
                    <a:lnTo>
                      <a:pt x="154746" y="165928"/>
                    </a:lnTo>
                    <a:lnTo>
                      <a:pt x="154746" y="165928"/>
                    </a:lnTo>
                    <a:cubicBezTo>
                      <a:pt x="158461" y="180977"/>
                      <a:pt x="150174" y="196979"/>
                      <a:pt x="130172" y="208505"/>
                    </a:cubicBez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DC2B078-5FFB-4FD8-8F35-59C92AD6E19C}"/>
                  </a:ext>
                </a:extLst>
              </p:cNvPr>
              <p:cNvSpPr/>
              <p:nvPr/>
            </p:nvSpPr>
            <p:spPr>
              <a:xfrm>
                <a:off x="7264152" y="3468433"/>
                <a:ext cx="476253" cy="434244"/>
              </a:xfrm>
              <a:custGeom>
                <a:avLst/>
                <a:gdLst>
                  <a:gd name="connsiteX0" fmla="*/ 406997 w 476253"/>
                  <a:gd name="connsiteY0" fmla="*/ 97345 h 434244"/>
                  <a:gd name="connsiteX1" fmla="*/ 112293 w 476253"/>
                  <a:gd name="connsiteY1" fmla="*/ 116395 h 434244"/>
                  <a:gd name="connsiteX2" fmla="*/ 97148 w 476253"/>
                  <a:gd name="connsiteY2" fmla="*/ 110395 h 434244"/>
                  <a:gd name="connsiteX3" fmla="*/ 90290 w 476253"/>
                  <a:gd name="connsiteY3" fmla="*/ 107537 h 434244"/>
                  <a:gd name="connsiteX4" fmla="*/ 69812 w 476253"/>
                  <a:gd name="connsiteY4" fmla="*/ 97060 h 434244"/>
                  <a:gd name="connsiteX5" fmla="*/ 89 w 476253"/>
                  <a:gd name="connsiteY5" fmla="*/ 3620 h 434244"/>
                  <a:gd name="connsiteX6" fmla="*/ 89 w 476253"/>
                  <a:gd name="connsiteY6" fmla="*/ 292989 h 434244"/>
                  <a:gd name="connsiteX7" fmla="*/ 69812 w 476253"/>
                  <a:gd name="connsiteY7" fmla="*/ 394240 h 434244"/>
                  <a:gd name="connsiteX8" fmla="*/ 87719 w 476253"/>
                  <a:gd name="connsiteY8" fmla="*/ 403765 h 434244"/>
                  <a:gd name="connsiteX9" fmla="*/ 94767 w 476253"/>
                  <a:gd name="connsiteY9" fmla="*/ 406813 h 434244"/>
                  <a:gd name="connsiteX10" fmla="*/ 106769 w 476253"/>
                  <a:gd name="connsiteY10" fmla="*/ 411861 h 434244"/>
                  <a:gd name="connsiteX11" fmla="*/ 116294 w 476253"/>
                  <a:gd name="connsiteY11" fmla="*/ 415195 h 434244"/>
                  <a:gd name="connsiteX12" fmla="*/ 126581 w 476253"/>
                  <a:gd name="connsiteY12" fmla="*/ 418719 h 434244"/>
                  <a:gd name="connsiteX13" fmla="*/ 138297 w 476253"/>
                  <a:gd name="connsiteY13" fmla="*/ 421958 h 434244"/>
                  <a:gd name="connsiteX14" fmla="*/ 147345 w 476253"/>
                  <a:gd name="connsiteY14" fmla="*/ 424339 h 434244"/>
                  <a:gd name="connsiteX15" fmla="*/ 160966 w 476253"/>
                  <a:gd name="connsiteY15" fmla="*/ 427196 h 434244"/>
                  <a:gd name="connsiteX16" fmla="*/ 168681 w 476253"/>
                  <a:gd name="connsiteY16" fmla="*/ 428720 h 434244"/>
                  <a:gd name="connsiteX17" fmla="*/ 184302 w 476253"/>
                  <a:gd name="connsiteY17" fmla="*/ 431101 h 434244"/>
                  <a:gd name="connsiteX18" fmla="*/ 190494 w 476253"/>
                  <a:gd name="connsiteY18" fmla="*/ 431959 h 434244"/>
                  <a:gd name="connsiteX19" fmla="*/ 207924 w 476253"/>
                  <a:gd name="connsiteY19" fmla="*/ 433483 h 434244"/>
                  <a:gd name="connsiteX20" fmla="*/ 212496 w 476253"/>
                  <a:gd name="connsiteY20" fmla="*/ 433483 h 434244"/>
                  <a:gd name="connsiteX21" fmla="*/ 231546 w 476253"/>
                  <a:gd name="connsiteY21" fmla="*/ 434245 h 434244"/>
                  <a:gd name="connsiteX22" fmla="*/ 234594 w 476253"/>
                  <a:gd name="connsiteY22" fmla="*/ 434245 h 434244"/>
                  <a:gd name="connsiteX23" fmla="*/ 255168 w 476253"/>
                  <a:gd name="connsiteY23" fmla="*/ 434245 h 434244"/>
                  <a:gd name="connsiteX24" fmla="*/ 256692 w 476253"/>
                  <a:gd name="connsiteY24" fmla="*/ 434245 h 434244"/>
                  <a:gd name="connsiteX25" fmla="*/ 278409 w 476253"/>
                  <a:gd name="connsiteY25" fmla="*/ 432721 h 434244"/>
                  <a:gd name="connsiteX26" fmla="*/ 278409 w 476253"/>
                  <a:gd name="connsiteY26" fmla="*/ 432721 h 434244"/>
                  <a:gd name="connsiteX27" fmla="*/ 400044 w 476253"/>
                  <a:gd name="connsiteY27" fmla="*/ 397859 h 434244"/>
                  <a:gd name="connsiteX28" fmla="*/ 400044 w 476253"/>
                  <a:gd name="connsiteY28" fmla="*/ 397859 h 434244"/>
                  <a:gd name="connsiteX29" fmla="*/ 406425 w 476253"/>
                  <a:gd name="connsiteY29" fmla="*/ 394525 h 434244"/>
                  <a:gd name="connsiteX30" fmla="*/ 476244 w 476253"/>
                  <a:gd name="connsiteY30" fmla="*/ 297180 h 434244"/>
                  <a:gd name="connsiteX31" fmla="*/ 476244 w 476253"/>
                  <a:gd name="connsiteY31" fmla="*/ 0 h 434244"/>
                  <a:gd name="connsiteX32" fmla="*/ 406997 w 476253"/>
                  <a:gd name="connsiteY32" fmla="*/ 97345 h 43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76253" h="434244">
                    <a:moveTo>
                      <a:pt x="406997" y="97345"/>
                    </a:moveTo>
                    <a:cubicBezTo>
                      <a:pt x="326987" y="143542"/>
                      <a:pt x="204305" y="149924"/>
                      <a:pt x="112293" y="116395"/>
                    </a:cubicBezTo>
                    <a:cubicBezTo>
                      <a:pt x="107150" y="114614"/>
                      <a:pt x="102101" y="112614"/>
                      <a:pt x="97148" y="110395"/>
                    </a:cubicBezTo>
                    <a:lnTo>
                      <a:pt x="90290" y="107537"/>
                    </a:lnTo>
                    <a:cubicBezTo>
                      <a:pt x="83147" y="104299"/>
                      <a:pt x="76289" y="100775"/>
                      <a:pt x="69812" y="97060"/>
                    </a:cubicBezTo>
                    <a:cubicBezTo>
                      <a:pt x="24949" y="71152"/>
                      <a:pt x="1803" y="37528"/>
                      <a:pt x="89" y="3620"/>
                    </a:cubicBezTo>
                    <a:lnTo>
                      <a:pt x="89" y="292989"/>
                    </a:lnTo>
                    <a:cubicBezTo>
                      <a:pt x="-1626" y="329565"/>
                      <a:pt x="21520" y="366427"/>
                      <a:pt x="69812" y="394240"/>
                    </a:cubicBezTo>
                    <a:cubicBezTo>
                      <a:pt x="75527" y="397574"/>
                      <a:pt x="81528" y="400717"/>
                      <a:pt x="87719" y="403765"/>
                    </a:cubicBezTo>
                    <a:cubicBezTo>
                      <a:pt x="90005" y="404908"/>
                      <a:pt x="92481" y="405765"/>
                      <a:pt x="94767" y="406813"/>
                    </a:cubicBezTo>
                    <a:cubicBezTo>
                      <a:pt x="98768" y="408527"/>
                      <a:pt x="102673" y="410337"/>
                      <a:pt x="106769" y="411861"/>
                    </a:cubicBezTo>
                    <a:cubicBezTo>
                      <a:pt x="110864" y="413385"/>
                      <a:pt x="113150" y="414147"/>
                      <a:pt x="116294" y="415195"/>
                    </a:cubicBezTo>
                    <a:cubicBezTo>
                      <a:pt x="119437" y="416242"/>
                      <a:pt x="123056" y="417671"/>
                      <a:pt x="126581" y="418719"/>
                    </a:cubicBezTo>
                    <a:cubicBezTo>
                      <a:pt x="130105" y="419767"/>
                      <a:pt x="134391" y="420910"/>
                      <a:pt x="138297" y="421958"/>
                    </a:cubicBezTo>
                    <a:cubicBezTo>
                      <a:pt x="142202" y="423005"/>
                      <a:pt x="144297" y="423672"/>
                      <a:pt x="147345" y="424339"/>
                    </a:cubicBezTo>
                    <a:cubicBezTo>
                      <a:pt x="150393" y="425006"/>
                      <a:pt x="156394" y="426339"/>
                      <a:pt x="160966" y="427196"/>
                    </a:cubicBezTo>
                    <a:cubicBezTo>
                      <a:pt x="163538" y="427196"/>
                      <a:pt x="166109" y="428339"/>
                      <a:pt x="168681" y="428720"/>
                    </a:cubicBezTo>
                    <a:cubicBezTo>
                      <a:pt x="173825" y="429673"/>
                      <a:pt x="179064" y="430340"/>
                      <a:pt x="184302" y="431101"/>
                    </a:cubicBezTo>
                    <a:lnTo>
                      <a:pt x="190494" y="431959"/>
                    </a:lnTo>
                    <a:cubicBezTo>
                      <a:pt x="196304" y="432625"/>
                      <a:pt x="202114" y="433102"/>
                      <a:pt x="207924" y="433483"/>
                    </a:cubicBezTo>
                    <a:lnTo>
                      <a:pt x="212496" y="433483"/>
                    </a:lnTo>
                    <a:cubicBezTo>
                      <a:pt x="218878" y="433959"/>
                      <a:pt x="225260" y="434150"/>
                      <a:pt x="231546" y="434245"/>
                    </a:cubicBezTo>
                    <a:lnTo>
                      <a:pt x="234594" y="434245"/>
                    </a:lnTo>
                    <a:cubicBezTo>
                      <a:pt x="241452" y="434245"/>
                      <a:pt x="248310" y="434245"/>
                      <a:pt x="255168" y="434245"/>
                    </a:cubicBezTo>
                    <a:lnTo>
                      <a:pt x="256692" y="434245"/>
                    </a:lnTo>
                    <a:cubicBezTo>
                      <a:pt x="263931" y="434245"/>
                      <a:pt x="271170" y="433388"/>
                      <a:pt x="278409" y="432721"/>
                    </a:cubicBezTo>
                    <a:lnTo>
                      <a:pt x="278409" y="432721"/>
                    </a:lnTo>
                    <a:cubicBezTo>
                      <a:pt x="320834" y="429120"/>
                      <a:pt x="362153" y="417281"/>
                      <a:pt x="400044" y="397859"/>
                    </a:cubicBezTo>
                    <a:lnTo>
                      <a:pt x="400044" y="397859"/>
                    </a:lnTo>
                    <a:cubicBezTo>
                      <a:pt x="402139" y="396716"/>
                      <a:pt x="404330" y="395764"/>
                      <a:pt x="406425" y="394525"/>
                    </a:cubicBezTo>
                    <a:cubicBezTo>
                      <a:pt x="452907" y="367665"/>
                      <a:pt x="476244" y="332423"/>
                      <a:pt x="476244" y="297180"/>
                    </a:cubicBezTo>
                    <a:lnTo>
                      <a:pt x="476244" y="0"/>
                    </a:lnTo>
                    <a:cubicBezTo>
                      <a:pt x="476815" y="35242"/>
                      <a:pt x="453479" y="70485"/>
                      <a:pt x="406997" y="97345"/>
                    </a:cubicBezTo>
                    <a:close/>
                  </a:path>
                </a:pathLst>
              </a:custGeom>
              <a:solidFill>
                <a:srgbClr val="3536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831DB90B-8A2B-4809-8706-7A254989EF5C}"/>
                </a:ext>
              </a:extLst>
            </p:cNvPr>
            <p:cNvGrpSpPr/>
            <p:nvPr/>
          </p:nvGrpSpPr>
          <p:grpSpPr>
            <a:xfrm>
              <a:off x="4561712" y="2724135"/>
              <a:ext cx="674486" cy="1014835"/>
              <a:chOff x="4561712" y="2724135"/>
              <a:chExt cx="674486" cy="1014835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48263D-27E5-4E22-9CCC-5A1767ECF542}"/>
                  </a:ext>
                </a:extLst>
              </p:cNvPr>
              <p:cNvSpPr/>
              <p:nvPr/>
            </p:nvSpPr>
            <p:spPr>
              <a:xfrm>
                <a:off x="4561712" y="2785504"/>
                <a:ext cx="674486" cy="953289"/>
              </a:xfrm>
              <a:custGeom>
                <a:avLst/>
                <a:gdLst>
                  <a:gd name="connsiteX0" fmla="*/ 233934 w 674486"/>
                  <a:gd name="connsiteY0" fmla="*/ 949057 h 953289"/>
                  <a:gd name="connsiteX1" fmla="*/ 44482 w 674486"/>
                  <a:gd name="connsiteY1" fmla="*/ 848283 h 953289"/>
                  <a:gd name="connsiteX2" fmla="*/ 0 w 674486"/>
                  <a:gd name="connsiteY2" fmla="*/ 780751 h 953289"/>
                  <a:gd name="connsiteX3" fmla="*/ 29623 w 674486"/>
                  <a:gd name="connsiteY3" fmla="*/ 299738 h 953289"/>
                  <a:gd name="connsiteX4" fmla="*/ 180594 w 674486"/>
                  <a:gd name="connsiteY4" fmla="*/ 76853 h 953289"/>
                  <a:gd name="connsiteX5" fmla="*/ 441388 w 674486"/>
                  <a:gd name="connsiteY5" fmla="*/ 11321 h 953289"/>
                  <a:gd name="connsiteX6" fmla="*/ 619982 w 674486"/>
                  <a:gd name="connsiteY6" fmla="*/ 174103 h 953289"/>
                  <a:gd name="connsiteX7" fmla="*/ 673513 w 674486"/>
                  <a:gd name="connsiteY7" fmla="*/ 443947 h 953289"/>
                  <a:gd name="connsiteX8" fmla="*/ 673513 w 674486"/>
                  <a:gd name="connsiteY8" fmla="*/ 705884 h 953289"/>
                  <a:gd name="connsiteX9" fmla="*/ 579692 w 674486"/>
                  <a:gd name="connsiteY9" fmla="*/ 801134 h 953289"/>
                  <a:gd name="connsiteX10" fmla="*/ 324803 w 674486"/>
                  <a:gd name="connsiteY10" fmla="*/ 942390 h 953289"/>
                  <a:gd name="connsiteX11" fmla="*/ 233934 w 674486"/>
                  <a:gd name="connsiteY11" fmla="*/ 949057 h 95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486" h="953289">
                    <a:moveTo>
                      <a:pt x="233934" y="949057"/>
                    </a:moveTo>
                    <a:cubicBezTo>
                      <a:pt x="206407" y="942104"/>
                      <a:pt x="59436" y="858475"/>
                      <a:pt x="44482" y="848283"/>
                    </a:cubicBezTo>
                    <a:cubicBezTo>
                      <a:pt x="29527" y="838091"/>
                      <a:pt x="0" y="817041"/>
                      <a:pt x="0" y="780751"/>
                    </a:cubicBezTo>
                    <a:cubicBezTo>
                      <a:pt x="0" y="748651"/>
                      <a:pt x="3334" y="445947"/>
                      <a:pt x="29623" y="299738"/>
                    </a:cubicBezTo>
                    <a:cubicBezTo>
                      <a:pt x="47079" y="207812"/>
                      <a:pt x="101704" y="127164"/>
                      <a:pt x="180594" y="76853"/>
                    </a:cubicBezTo>
                    <a:cubicBezTo>
                      <a:pt x="272034" y="20179"/>
                      <a:pt x="363950" y="-20873"/>
                      <a:pt x="441388" y="11321"/>
                    </a:cubicBezTo>
                    <a:cubicBezTo>
                      <a:pt x="518827" y="43516"/>
                      <a:pt x="589502" y="102666"/>
                      <a:pt x="619982" y="174103"/>
                    </a:cubicBezTo>
                    <a:cubicBezTo>
                      <a:pt x="650462" y="245541"/>
                      <a:pt x="671322" y="388606"/>
                      <a:pt x="673513" y="443947"/>
                    </a:cubicBezTo>
                    <a:cubicBezTo>
                      <a:pt x="675704" y="499287"/>
                      <a:pt x="673513" y="689025"/>
                      <a:pt x="673513" y="705884"/>
                    </a:cubicBezTo>
                    <a:cubicBezTo>
                      <a:pt x="673513" y="722743"/>
                      <a:pt x="670465" y="744651"/>
                      <a:pt x="579692" y="801134"/>
                    </a:cubicBezTo>
                    <a:cubicBezTo>
                      <a:pt x="488918" y="857618"/>
                      <a:pt x="363569" y="924959"/>
                      <a:pt x="324803" y="942390"/>
                    </a:cubicBezTo>
                    <a:cubicBezTo>
                      <a:pt x="295970" y="954115"/>
                      <a:pt x="264166" y="956449"/>
                      <a:pt x="233934" y="949057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58E779D-65F0-4D4C-9DED-0EE1B0784469}"/>
                  </a:ext>
                </a:extLst>
              </p:cNvPr>
              <p:cNvSpPr/>
              <p:nvPr/>
            </p:nvSpPr>
            <p:spPr>
              <a:xfrm>
                <a:off x="4734658" y="2724135"/>
                <a:ext cx="230558" cy="178658"/>
              </a:xfrm>
              <a:custGeom>
                <a:avLst/>
                <a:gdLst>
                  <a:gd name="connsiteX0" fmla="*/ 38319 w 230558"/>
                  <a:gd name="connsiteY0" fmla="*/ 177560 h 178658"/>
                  <a:gd name="connsiteX1" fmla="*/ 2124 w 230558"/>
                  <a:gd name="connsiteY1" fmla="*/ 164416 h 178658"/>
                  <a:gd name="connsiteX2" fmla="*/ 15649 w 230558"/>
                  <a:gd name="connsiteY2" fmla="*/ 77834 h 178658"/>
                  <a:gd name="connsiteX3" fmla="*/ 174526 w 230558"/>
                  <a:gd name="connsiteY3" fmla="*/ 205 h 178658"/>
                  <a:gd name="connsiteX4" fmla="*/ 226438 w 230558"/>
                  <a:gd name="connsiteY4" fmla="*/ 33352 h 178658"/>
                  <a:gd name="connsiteX5" fmla="*/ 226438 w 230558"/>
                  <a:gd name="connsiteY5" fmla="*/ 98884 h 178658"/>
                  <a:gd name="connsiteX6" fmla="*/ 191100 w 230558"/>
                  <a:gd name="connsiteY6" fmla="*/ 89359 h 178658"/>
                  <a:gd name="connsiteX7" fmla="*/ 181575 w 230558"/>
                  <a:gd name="connsiteY7" fmla="*/ 42496 h 178658"/>
                  <a:gd name="connsiteX8" fmla="*/ 54321 w 230558"/>
                  <a:gd name="connsiteY8" fmla="*/ 96122 h 178658"/>
                  <a:gd name="connsiteX9" fmla="*/ 41748 w 230558"/>
                  <a:gd name="connsiteY9" fmla="*/ 151271 h 178658"/>
                  <a:gd name="connsiteX10" fmla="*/ 38319 w 230558"/>
                  <a:gd name="connsiteY10" fmla="*/ 177560 h 17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558" h="178658">
                    <a:moveTo>
                      <a:pt x="38319" y="177560"/>
                    </a:moveTo>
                    <a:cubicBezTo>
                      <a:pt x="29937" y="182323"/>
                      <a:pt x="5743" y="170417"/>
                      <a:pt x="2124" y="164416"/>
                    </a:cubicBezTo>
                    <a:cubicBezTo>
                      <a:pt x="-1496" y="158415"/>
                      <a:pt x="-2448" y="106504"/>
                      <a:pt x="15649" y="77834"/>
                    </a:cubicBezTo>
                    <a:cubicBezTo>
                      <a:pt x="33747" y="49163"/>
                      <a:pt x="146618" y="-3700"/>
                      <a:pt x="174526" y="205"/>
                    </a:cubicBezTo>
                    <a:cubicBezTo>
                      <a:pt x="195653" y="3643"/>
                      <a:pt x="214427" y="15635"/>
                      <a:pt x="226438" y="33352"/>
                    </a:cubicBezTo>
                    <a:cubicBezTo>
                      <a:pt x="229867" y="40686"/>
                      <a:pt x="233677" y="88978"/>
                      <a:pt x="226438" y="98884"/>
                    </a:cubicBezTo>
                    <a:cubicBezTo>
                      <a:pt x="219198" y="108790"/>
                      <a:pt x="193386" y="93550"/>
                      <a:pt x="191100" y="89359"/>
                    </a:cubicBezTo>
                    <a:cubicBezTo>
                      <a:pt x="188814" y="85168"/>
                      <a:pt x="199577" y="49830"/>
                      <a:pt x="181575" y="42496"/>
                    </a:cubicBezTo>
                    <a:cubicBezTo>
                      <a:pt x="165001" y="35828"/>
                      <a:pt x="86325" y="69261"/>
                      <a:pt x="54321" y="96122"/>
                    </a:cubicBezTo>
                    <a:cubicBezTo>
                      <a:pt x="40414" y="107837"/>
                      <a:pt x="41081" y="136889"/>
                      <a:pt x="41748" y="151271"/>
                    </a:cubicBezTo>
                    <a:cubicBezTo>
                      <a:pt x="42415" y="165654"/>
                      <a:pt x="42510" y="175084"/>
                      <a:pt x="38319" y="1775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3F6FDD2-6499-4B40-BB64-65DB3F79011D}"/>
                  </a:ext>
                </a:extLst>
              </p:cNvPr>
              <p:cNvSpPr/>
              <p:nvPr/>
            </p:nvSpPr>
            <p:spPr>
              <a:xfrm>
                <a:off x="4739811" y="2893785"/>
                <a:ext cx="496388" cy="845185"/>
              </a:xfrm>
              <a:custGeom>
                <a:avLst/>
                <a:gdLst>
                  <a:gd name="connsiteX0" fmla="*/ 10497 w 496388"/>
                  <a:gd name="connsiteY0" fmla="*/ 348715 h 845185"/>
                  <a:gd name="connsiteX1" fmla="*/ 209664 w 496388"/>
                  <a:gd name="connsiteY1" fmla="*/ 31152 h 845185"/>
                  <a:gd name="connsiteX2" fmla="*/ 445027 w 496388"/>
                  <a:gd name="connsiteY2" fmla="*/ 73443 h 845185"/>
                  <a:gd name="connsiteX3" fmla="*/ 495414 w 496388"/>
                  <a:gd name="connsiteY3" fmla="*/ 335666 h 845185"/>
                  <a:gd name="connsiteX4" fmla="*/ 495414 w 496388"/>
                  <a:gd name="connsiteY4" fmla="*/ 597603 h 845185"/>
                  <a:gd name="connsiteX5" fmla="*/ 401593 w 496388"/>
                  <a:gd name="connsiteY5" fmla="*/ 692853 h 845185"/>
                  <a:gd name="connsiteX6" fmla="*/ 146704 w 496388"/>
                  <a:gd name="connsiteY6" fmla="*/ 834109 h 845185"/>
                  <a:gd name="connsiteX7" fmla="*/ 55836 w 496388"/>
                  <a:gd name="connsiteY7" fmla="*/ 841062 h 845185"/>
                  <a:gd name="connsiteX8" fmla="*/ 38119 w 496388"/>
                  <a:gd name="connsiteY8" fmla="*/ 834109 h 845185"/>
                  <a:gd name="connsiteX9" fmla="*/ 10497 w 496388"/>
                  <a:gd name="connsiteY9" fmla="*/ 348715 h 84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6388" h="845185">
                    <a:moveTo>
                      <a:pt x="10497" y="348715"/>
                    </a:moveTo>
                    <a:cubicBezTo>
                      <a:pt x="26689" y="191457"/>
                      <a:pt x="55836" y="99636"/>
                      <a:pt x="209664" y="31152"/>
                    </a:cubicBezTo>
                    <a:cubicBezTo>
                      <a:pt x="363493" y="-37333"/>
                      <a:pt x="423215" y="20960"/>
                      <a:pt x="445027" y="73443"/>
                    </a:cubicBezTo>
                    <a:cubicBezTo>
                      <a:pt x="473602" y="146976"/>
                      <a:pt x="493319" y="282231"/>
                      <a:pt x="495414" y="335666"/>
                    </a:cubicBezTo>
                    <a:cubicBezTo>
                      <a:pt x="497605" y="391006"/>
                      <a:pt x="495414" y="580744"/>
                      <a:pt x="495414" y="597603"/>
                    </a:cubicBezTo>
                    <a:cubicBezTo>
                      <a:pt x="495414" y="614463"/>
                      <a:pt x="492366" y="636370"/>
                      <a:pt x="401593" y="692853"/>
                    </a:cubicBezTo>
                    <a:cubicBezTo>
                      <a:pt x="310820" y="749337"/>
                      <a:pt x="185471" y="816678"/>
                      <a:pt x="146704" y="834109"/>
                    </a:cubicBezTo>
                    <a:cubicBezTo>
                      <a:pt x="117901" y="845930"/>
                      <a:pt x="86106" y="848358"/>
                      <a:pt x="55836" y="841062"/>
                    </a:cubicBezTo>
                    <a:cubicBezTo>
                      <a:pt x="49759" y="839214"/>
                      <a:pt x="43834" y="836890"/>
                      <a:pt x="38119" y="834109"/>
                    </a:cubicBezTo>
                    <a:cubicBezTo>
                      <a:pt x="-9792" y="772578"/>
                      <a:pt x="-4362" y="492352"/>
                      <a:pt x="10497" y="34871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78F0FA6-071F-4BB4-84F3-E388BF9FBCB4}"/>
                  </a:ext>
                </a:extLst>
              </p:cNvPr>
              <p:cNvSpPr/>
              <p:nvPr/>
            </p:nvSpPr>
            <p:spPr>
              <a:xfrm>
                <a:off x="4647914" y="2827708"/>
                <a:ext cx="461009" cy="490515"/>
              </a:xfrm>
              <a:custGeom>
                <a:avLst/>
                <a:gdLst>
                  <a:gd name="connsiteX0" fmla="*/ 461010 w 461009"/>
                  <a:gd name="connsiteY0" fmla="*/ 35792 h 490515"/>
                  <a:gd name="connsiteX1" fmla="*/ 258127 w 461009"/>
                  <a:gd name="connsiteY1" fmla="*/ 39887 h 490515"/>
                  <a:gd name="connsiteX2" fmla="*/ 23813 w 461009"/>
                  <a:gd name="connsiteY2" fmla="*/ 382787 h 490515"/>
                  <a:gd name="connsiteX3" fmla="*/ 14288 w 461009"/>
                  <a:gd name="connsiteY3" fmla="*/ 490515 h 490515"/>
                  <a:gd name="connsiteX4" fmla="*/ 0 w 461009"/>
                  <a:gd name="connsiteY4" fmla="*/ 481848 h 490515"/>
                  <a:gd name="connsiteX5" fmla="*/ 9525 w 461009"/>
                  <a:gd name="connsiteY5" fmla="*/ 369167 h 490515"/>
                  <a:gd name="connsiteX6" fmla="*/ 244983 w 461009"/>
                  <a:gd name="connsiteY6" fmla="*/ 30648 h 490515"/>
                  <a:gd name="connsiteX7" fmla="*/ 436435 w 461009"/>
                  <a:gd name="connsiteY7" fmla="*/ 15313 h 490515"/>
                  <a:gd name="connsiteX8" fmla="*/ 461010 w 461009"/>
                  <a:gd name="connsiteY8" fmla="*/ 35792 h 49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1009" h="490515">
                    <a:moveTo>
                      <a:pt x="461010" y="35792"/>
                    </a:moveTo>
                    <a:cubicBezTo>
                      <a:pt x="420814" y="12265"/>
                      <a:pt x="354901" y="-3261"/>
                      <a:pt x="258127" y="39887"/>
                    </a:cubicBezTo>
                    <a:cubicBezTo>
                      <a:pt x="85154" y="116945"/>
                      <a:pt x="41243" y="213433"/>
                      <a:pt x="23813" y="382787"/>
                    </a:cubicBezTo>
                    <a:cubicBezTo>
                      <a:pt x="20669" y="413839"/>
                      <a:pt x="16002" y="450796"/>
                      <a:pt x="14288" y="490515"/>
                    </a:cubicBezTo>
                    <a:lnTo>
                      <a:pt x="0" y="481848"/>
                    </a:lnTo>
                    <a:cubicBezTo>
                      <a:pt x="2000" y="438985"/>
                      <a:pt x="6191" y="402314"/>
                      <a:pt x="9525" y="369167"/>
                    </a:cubicBezTo>
                    <a:cubicBezTo>
                      <a:pt x="28575" y="198574"/>
                      <a:pt x="79724" y="104277"/>
                      <a:pt x="244983" y="30648"/>
                    </a:cubicBezTo>
                    <a:cubicBezTo>
                      <a:pt x="336518" y="-10119"/>
                      <a:pt x="396621" y="-4785"/>
                      <a:pt x="436435" y="15313"/>
                    </a:cubicBezTo>
                    <a:cubicBezTo>
                      <a:pt x="444989" y="21695"/>
                      <a:pt x="453190" y="28534"/>
                      <a:pt x="461010" y="3579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D3DE4D0-6F03-4D6F-BF6F-79FA63EA0D01}"/>
                  </a:ext>
                </a:extLst>
              </p:cNvPr>
              <p:cNvSpPr/>
              <p:nvPr/>
            </p:nvSpPr>
            <p:spPr>
              <a:xfrm>
                <a:off x="4653914" y="2832867"/>
                <a:ext cx="461010" cy="489738"/>
              </a:xfrm>
              <a:custGeom>
                <a:avLst/>
                <a:gdLst>
                  <a:gd name="connsiteX0" fmla="*/ 461010 w 461010"/>
                  <a:gd name="connsiteY0" fmla="*/ 35015 h 489738"/>
                  <a:gd name="connsiteX1" fmla="*/ 258223 w 461010"/>
                  <a:gd name="connsiteY1" fmla="*/ 39110 h 489738"/>
                  <a:gd name="connsiteX2" fmla="*/ 23813 w 461010"/>
                  <a:gd name="connsiteY2" fmla="*/ 382011 h 489738"/>
                  <a:gd name="connsiteX3" fmla="*/ 14288 w 461010"/>
                  <a:gd name="connsiteY3" fmla="*/ 489738 h 489738"/>
                  <a:gd name="connsiteX4" fmla="*/ 0 w 461010"/>
                  <a:gd name="connsiteY4" fmla="*/ 481070 h 489738"/>
                  <a:gd name="connsiteX5" fmla="*/ 9525 w 461010"/>
                  <a:gd name="connsiteY5" fmla="*/ 368390 h 489738"/>
                  <a:gd name="connsiteX6" fmla="*/ 244983 w 461010"/>
                  <a:gd name="connsiteY6" fmla="*/ 29871 h 489738"/>
                  <a:gd name="connsiteX7" fmla="*/ 438055 w 461010"/>
                  <a:gd name="connsiteY7" fmla="*/ 15869 h 489738"/>
                  <a:gd name="connsiteX8" fmla="*/ 461010 w 461010"/>
                  <a:gd name="connsiteY8" fmla="*/ 35015 h 48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1010" h="489738">
                    <a:moveTo>
                      <a:pt x="461010" y="35015"/>
                    </a:moveTo>
                    <a:cubicBezTo>
                      <a:pt x="420910" y="11488"/>
                      <a:pt x="354902" y="-4038"/>
                      <a:pt x="258223" y="39110"/>
                    </a:cubicBezTo>
                    <a:cubicBezTo>
                      <a:pt x="85154" y="116168"/>
                      <a:pt x="41243" y="212656"/>
                      <a:pt x="23813" y="382011"/>
                    </a:cubicBezTo>
                    <a:cubicBezTo>
                      <a:pt x="20669" y="413062"/>
                      <a:pt x="16002" y="450019"/>
                      <a:pt x="14288" y="489738"/>
                    </a:cubicBezTo>
                    <a:lnTo>
                      <a:pt x="0" y="481070"/>
                    </a:lnTo>
                    <a:cubicBezTo>
                      <a:pt x="2000" y="438208"/>
                      <a:pt x="6191" y="401537"/>
                      <a:pt x="9525" y="368390"/>
                    </a:cubicBezTo>
                    <a:cubicBezTo>
                      <a:pt x="28575" y="197797"/>
                      <a:pt x="79724" y="103404"/>
                      <a:pt x="244983" y="29871"/>
                    </a:cubicBezTo>
                    <a:cubicBezTo>
                      <a:pt x="336518" y="-10896"/>
                      <a:pt x="398240" y="-4133"/>
                      <a:pt x="438055" y="15869"/>
                    </a:cubicBezTo>
                    <a:cubicBezTo>
                      <a:pt x="446056" y="21813"/>
                      <a:pt x="453723" y="28204"/>
                      <a:pt x="461010" y="3501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0A1B46-C46C-4D31-936C-9F39A3F7F7E7}"/>
                  </a:ext>
                </a:extLst>
              </p:cNvPr>
              <p:cNvSpPr/>
              <p:nvPr/>
            </p:nvSpPr>
            <p:spPr>
              <a:xfrm>
                <a:off x="4936229" y="2986078"/>
                <a:ext cx="128309" cy="145843"/>
              </a:xfrm>
              <a:custGeom>
                <a:avLst/>
                <a:gdLst>
                  <a:gd name="connsiteX0" fmla="*/ 122688 w 128309"/>
                  <a:gd name="connsiteY0" fmla="*/ 31346 h 145843"/>
                  <a:gd name="connsiteX1" fmla="*/ 70396 w 128309"/>
                  <a:gd name="connsiteY1" fmla="*/ 1438 h 145843"/>
                  <a:gd name="connsiteX2" fmla="*/ 55156 w 128309"/>
                  <a:gd name="connsiteY2" fmla="*/ 5629 h 145843"/>
                  <a:gd name="connsiteX3" fmla="*/ 1530 w 128309"/>
                  <a:gd name="connsiteY3" fmla="*/ 98879 h 145843"/>
                  <a:gd name="connsiteX4" fmla="*/ 5531 w 128309"/>
                  <a:gd name="connsiteY4" fmla="*/ 114214 h 145843"/>
                  <a:gd name="connsiteX5" fmla="*/ 57156 w 128309"/>
                  <a:gd name="connsiteY5" fmla="*/ 144313 h 145843"/>
                  <a:gd name="connsiteX6" fmla="*/ 72492 w 128309"/>
                  <a:gd name="connsiteY6" fmla="*/ 140312 h 145843"/>
                  <a:gd name="connsiteX7" fmla="*/ 126784 w 128309"/>
                  <a:gd name="connsiteY7" fmla="*/ 46491 h 145843"/>
                  <a:gd name="connsiteX8" fmla="*/ 122936 w 128309"/>
                  <a:gd name="connsiteY8" fmla="*/ 31489 h 145843"/>
                  <a:gd name="connsiteX9" fmla="*/ 122688 w 128309"/>
                  <a:gd name="connsiteY9" fmla="*/ 31346 h 145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309" h="145843">
                    <a:moveTo>
                      <a:pt x="122688" y="31346"/>
                    </a:moveTo>
                    <a:lnTo>
                      <a:pt x="70396" y="1438"/>
                    </a:lnTo>
                    <a:cubicBezTo>
                      <a:pt x="65024" y="-1572"/>
                      <a:pt x="58233" y="295"/>
                      <a:pt x="55156" y="5629"/>
                    </a:cubicBezTo>
                    <a:lnTo>
                      <a:pt x="1530" y="98879"/>
                    </a:lnTo>
                    <a:cubicBezTo>
                      <a:pt x="-1584" y="104222"/>
                      <a:pt x="206" y="111071"/>
                      <a:pt x="5531" y="114214"/>
                    </a:cubicBezTo>
                    <a:lnTo>
                      <a:pt x="57156" y="144313"/>
                    </a:lnTo>
                    <a:cubicBezTo>
                      <a:pt x="62500" y="147427"/>
                      <a:pt x="69348" y="145637"/>
                      <a:pt x="72492" y="140312"/>
                    </a:cubicBezTo>
                    <a:lnTo>
                      <a:pt x="126784" y="46491"/>
                    </a:lnTo>
                    <a:cubicBezTo>
                      <a:pt x="129861" y="41281"/>
                      <a:pt x="128137" y="34566"/>
                      <a:pt x="122936" y="31489"/>
                    </a:cubicBezTo>
                    <a:cubicBezTo>
                      <a:pt x="122850" y="31442"/>
                      <a:pt x="122774" y="31394"/>
                      <a:pt x="122688" y="3134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7DB2CA-BB1D-44BD-A1F8-5F82F2D773B2}"/>
                  </a:ext>
                </a:extLst>
              </p:cNvPr>
              <p:cNvSpPr/>
              <p:nvPr/>
            </p:nvSpPr>
            <p:spPr>
              <a:xfrm>
                <a:off x="4945327" y="2995465"/>
                <a:ext cx="109774" cy="127128"/>
              </a:xfrm>
              <a:custGeom>
                <a:avLst/>
                <a:gdLst>
                  <a:gd name="connsiteX0" fmla="*/ 57488 w 109774"/>
                  <a:gd name="connsiteY0" fmla="*/ 124258 h 127128"/>
                  <a:gd name="connsiteX1" fmla="*/ 109018 w 109774"/>
                  <a:gd name="connsiteY1" fmla="*/ 35390 h 127128"/>
                  <a:gd name="connsiteX2" fmla="*/ 107037 w 109774"/>
                  <a:gd name="connsiteY2" fmla="*/ 27837 h 127128"/>
                  <a:gd name="connsiteX3" fmla="*/ 106923 w 109774"/>
                  <a:gd name="connsiteY3" fmla="*/ 27770 h 127128"/>
                  <a:gd name="connsiteX4" fmla="*/ 59298 w 109774"/>
                  <a:gd name="connsiteY4" fmla="*/ 719 h 127128"/>
                  <a:gd name="connsiteX5" fmla="*/ 51678 w 109774"/>
                  <a:gd name="connsiteY5" fmla="*/ 2814 h 127128"/>
                  <a:gd name="connsiteX6" fmla="*/ 719 w 109774"/>
                  <a:gd name="connsiteY6" fmla="*/ 91302 h 127128"/>
                  <a:gd name="connsiteX7" fmla="*/ 2814 w 109774"/>
                  <a:gd name="connsiteY7" fmla="*/ 98922 h 127128"/>
                  <a:gd name="connsiteX8" fmla="*/ 49582 w 109774"/>
                  <a:gd name="connsiteY8" fmla="*/ 126258 h 127128"/>
                  <a:gd name="connsiteX9" fmla="*/ 57335 w 109774"/>
                  <a:gd name="connsiteY9" fmla="*/ 124515 h 127128"/>
                  <a:gd name="connsiteX10" fmla="*/ 57488 w 109774"/>
                  <a:gd name="connsiteY10" fmla="*/ 124258 h 127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9774" h="127128">
                    <a:moveTo>
                      <a:pt x="57488" y="124258"/>
                    </a:moveTo>
                    <a:lnTo>
                      <a:pt x="109018" y="35390"/>
                    </a:lnTo>
                    <a:cubicBezTo>
                      <a:pt x="110561" y="32752"/>
                      <a:pt x="109666" y="29370"/>
                      <a:pt x="107037" y="27837"/>
                    </a:cubicBezTo>
                    <a:cubicBezTo>
                      <a:pt x="106999" y="27808"/>
                      <a:pt x="106961" y="27789"/>
                      <a:pt x="106923" y="27770"/>
                    </a:cubicBezTo>
                    <a:lnTo>
                      <a:pt x="59298" y="719"/>
                    </a:lnTo>
                    <a:cubicBezTo>
                      <a:pt x="56612" y="-786"/>
                      <a:pt x="53211" y="147"/>
                      <a:pt x="51678" y="2814"/>
                    </a:cubicBezTo>
                    <a:lnTo>
                      <a:pt x="719" y="91302"/>
                    </a:lnTo>
                    <a:cubicBezTo>
                      <a:pt x="-786" y="93988"/>
                      <a:pt x="147" y="97388"/>
                      <a:pt x="2814" y="98922"/>
                    </a:cubicBezTo>
                    <a:lnTo>
                      <a:pt x="49582" y="126258"/>
                    </a:lnTo>
                    <a:cubicBezTo>
                      <a:pt x="52201" y="127916"/>
                      <a:pt x="55678" y="127135"/>
                      <a:pt x="57335" y="124515"/>
                    </a:cubicBezTo>
                    <a:cubicBezTo>
                      <a:pt x="57393" y="124430"/>
                      <a:pt x="57440" y="124344"/>
                      <a:pt x="57488" y="12425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173699D-5EC4-48F0-B003-4C474E889305}"/>
                  </a:ext>
                </a:extLst>
              </p:cNvPr>
              <p:cNvSpPr/>
              <p:nvPr/>
            </p:nvSpPr>
            <p:spPr>
              <a:xfrm>
                <a:off x="5008911" y="3024011"/>
                <a:ext cx="9906" cy="53978"/>
              </a:xfrm>
              <a:custGeom>
                <a:avLst/>
                <a:gdLst>
                  <a:gd name="connsiteX0" fmla="*/ 4953 w 9906"/>
                  <a:gd name="connsiteY0" fmla="*/ 53231 h 53978"/>
                  <a:gd name="connsiteX1" fmla="*/ 4953 w 9906"/>
                  <a:gd name="connsiteY1" fmla="*/ 53231 h 53978"/>
                  <a:gd name="connsiteX2" fmla="*/ 9906 w 9906"/>
                  <a:gd name="connsiteY2" fmla="*/ 45420 h 53978"/>
                  <a:gd name="connsiteX3" fmla="*/ 9906 w 9906"/>
                  <a:gd name="connsiteY3" fmla="*/ 2843 h 53978"/>
                  <a:gd name="connsiteX4" fmla="*/ 4953 w 9906"/>
                  <a:gd name="connsiteY4" fmla="*/ 748 h 53978"/>
                  <a:gd name="connsiteX5" fmla="*/ 4953 w 9906"/>
                  <a:gd name="connsiteY5" fmla="*/ 748 h 53978"/>
                  <a:gd name="connsiteX6" fmla="*/ 0 w 9906"/>
                  <a:gd name="connsiteY6" fmla="*/ 8558 h 53978"/>
                  <a:gd name="connsiteX7" fmla="*/ 0 w 9906"/>
                  <a:gd name="connsiteY7" fmla="*/ 51135 h 53978"/>
                  <a:gd name="connsiteX8" fmla="*/ 4953 w 9906"/>
                  <a:gd name="connsiteY8" fmla="*/ 53231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6" h="53978">
                    <a:moveTo>
                      <a:pt x="4953" y="53231"/>
                    </a:moveTo>
                    <a:lnTo>
                      <a:pt x="4953" y="53231"/>
                    </a:lnTo>
                    <a:cubicBezTo>
                      <a:pt x="7734" y="51545"/>
                      <a:pt x="9573" y="48659"/>
                      <a:pt x="9906" y="45420"/>
                    </a:cubicBezTo>
                    <a:lnTo>
                      <a:pt x="9906" y="2843"/>
                    </a:lnTo>
                    <a:cubicBezTo>
                      <a:pt x="9906" y="81"/>
                      <a:pt x="7715" y="-776"/>
                      <a:pt x="4953" y="748"/>
                    </a:cubicBezTo>
                    <a:lnTo>
                      <a:pt x="4953" y="748"/>
                    </a:lnTo>
                    <a:cubicBezTo>
                      <a:pt x="2172" y="2434"/>
                      <a:pt x="333" y="5320"/>
                      <a:pt x="0" y="8558"/>
                    </a:cubicBezTo>
                    <a:lnTo>
                      <a:pt x="0" y="51135"/>
                    </a:lnTo>
                    <a:cubicBezTo>
                      <a:pt x="0" y="53897"/>
                      <a:pt x="2191" y="54755"/>
                      <a:pt x="4953" y="53231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9A30BB-CAA4-4402-94B2-C52894DEF912}"/>
                  </a:ext>
                </a:extLst>
              </p:cNvPr>
              <p:cNvSpPr/>
              <p:nvPr/>
            </p:nvSpPr>
            <p:spPr>
              <a:xfrm>
                <a:off x="4981289" y="3039970"/>
                <a:ext cx="9905" cy="54000"/>
              </a:xfrm>
              <a:custGeom>
                <a:avLst/>
                <a:gdLst>
                  <a:gd name="connsiteX0" fmla="*/ 4953 w 9905"/>
                  <a:gd name="connsiteY0" fmla="*/ 53273 h 54000"/>
                  <a:gd name="connsiteX1" fmla="*/ 4953 w 9905"/>
                  <a:gd name="connsiteY1" fmla="*/ 53273 h 54000"/>
                  <a:gd name="connsiteX2" fmla="*/ 9906 w 9905"/>
                  <a:gd name="connsiteY2" fmla="*/ 45367 h 54000"/>
                  <a:gd name="connsiteX3" fmla="*/ 9906 w 9905"/>
                  <a:gd name="connsiteY3" fmla="*/ 2886 h 54000"/>
                  <a:gd name="connsiteX4" fmla="*/ 4953 w 9905"/>
                  <a:gd name="connsiteY4" fmla="*/ 790 h 54000"/>
                  <a:gd name="connsiteX5" fmla="*/ 4953 w 9905"/>
                  <a:gd name="connsiteY5" fmla="*/ 790 h 54000"/>
                  <a:gd name="connsiteX6" fmla="*/ 0 w 9905"/>
                  <a:gd name="connsiteY6" fmla="*/ 8601 h 54000"/>
                  <a:gd name="connsiteX7" fmla="*/ 0 w 9905"/>
                  <a:gd name="connsiteY7" fmla="*/ 51177 h 54000"/>
                  <a:gd name="connsiteX8" fmla="*/ 4953 w 9905"/>
                  <a:gd name="connsiteY8" fmla="*/ 53273 h 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05" h="54000">
                    <a:moveTo>
                      <a:pt x="4953" y="53273"/>
                    </a:moveTo>
                    <a:lnTo>
                      <a:pt x="4953" y="53273"/>
                    </a:lnTo>
                    <a:cubicBezTo>
                      <a:pt x="7734" y="51539"/>
                      <a:pt x="9554" y="48625"/>
                      <a:pt x="9906" y="45367"/>
                    </a:cubicBezTo>
                    <a:lnTo>
                      <a:pt x="9906" y="2886"/>
                    </a:lnTo>
                    <a:cubicBezTo>
                      <a:pt x="9906" y="123"/>
                      <a:pt x="7620" y="-829"/>
                      <a:pt x="4953" y="790"/>
                    </a:cubicBezTo>
                    <a:lnTo>
                      <a:pt x="4953" y="790"/>
                    </a:lnTo>
                    <a:cubicBezTo>
                      <a:pt x="2143" y="2448"/>
                      <a:pt x="305" y="5353"/>
                      <a:pt x="0" y="8601"/>
                    </a:cubicBezTo>
                    <a:lnTo>
                      <a:pt x="0" y="51177"/>
                    </a:lnTo>
                    <a:cubicBezTo>
                      <a:pt x="286" y="53844"/>
                      <a:pt x="2191" y="54797"/>
                      <a:pt x="4953" y="5327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9CD1BE5-682A-4784-BBF1-D0F150F038F9}"/>
                  </a:ext>
                </a:extLst>
              </p:cNvPr>
              <p:cNvSpPr/>
              <p:nvPr/>
            </p:nvSpPr>
            <p:spPr>
              <a:xfrm>
                <a:off x="4808849" y="3375469"/>
                <a:ext cx="77673" cy="298799"/>
              </a:xfrm>
              <a:custGeom>
                <a:avLst/>
                <a:gdLst>
                  <a:gd name="connsiteX0" fmla="*/ 12705 w 77673"/>
                  <a:gd name="connsiteY0" fmla="*/ 0 h 298799"/>
                  <a:gd name="connsiteX1" fmla="*/ 57282 w 77673"/>
                  <a:gd name="connsiteY1" fmla="*/ 101727 h 298799"/>
                  <a:gd name="connsiteX2" fmla="*/ 66807 w 77673"/>
                  <a:gd name="connsiteY2" fmla="*/ 295561 h 298799"/>
                  <a:gd name="connsiteX3" fmla="*/ 9657 w 77673"/>
                  <a:gd name="connsiteY3" fmla="*/ 273463 h 298799"/>
                  <a:gd name="connsiteX4" fmla="*/ 12705 w 77673"/>
                  <a:gd name="connsiteY4" fmla="*/ 0 h 29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73" h="298799">
                    <a:moveTo>
                      <a:pt x="12705" y="0"/>
                    </a:moveTo>
                    <a:cubicBezTo>
                      <a:pt x="12705" y="0"/>
                      <a:pt x="38613" y="21336"/>
                      <a:pt x="57282" y="101727"/>
                    </a:cubicBezTo>
                    <a:cubicBezTo>
                      <a:pt x="75951" y="182118"/>
                      <a:pt x="87191" y="283369"/>
                      <a:pt x="66807" y="295561"/>
                    </a:cubicBezTo>
                    <a:cubicBezTo>
                      <a:pt x="46424" y="307753"/>
                      <a:pt x="16992" y="282226"/>
                      <a:pt x="9657" y="273463"/>
                    </a:cubicBezTo>
                    <a:cubicBezTo>
                      <a:pt x="-5392" y="255461"/>
                      <a:pt x="-1677" y="64389"/>
                      <a:pt x="12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6DF03C6-CFBB-41CE-8B93-E345B44DDA51}"/>
                  </a:ext>
                </a:extLst>
              </p:cNvPr>
              <p:cNvSpPr/>
              <p:nvPr/>
            </p:nvSpPr>
            <p:spPr>
              <a:xfrm>
                <a:off x="4821554" y="3193425"/>
                <a:ext cx="386978" cy="477605"/>
              </a:xfrm>
              <a:custGeom>
                <a:avLst/>
                <a:gdLst>
                  <a:gd name="connsiteX0" fmla="*/ 0 w 386978"/>
                  <a:gd name="connsiteY0" fmla="*/ 182044 h 477605"/>
                  <a:gd name="connsiteX1" fmla="*/ 44577 w 386978"/>
                  <a:gd name="connsiteY1" fmla="*/ 283771 h 477605"/>
                  <a:gd name="connsiteX2" fmla="*/ 54102 w 386978"/>
                  <a:gd name="connsiteY2" fmla="*/ 477605 h 477605"/>
                  <a:gd name="connsiteX3" fmla="*/ 368427 w 386978"/>
                  <a:gd name="connsiteY3" fmla="*/ 292249 h 477605"/>
                  <a:gd name="connsiteX4" fmla="*/ 375475 w 386978"/>
                  <a:gd name="connsiteY4" fmla="*/ 93271 h 477605"/>
                  <a:gd name="connsiteX5" fmla="*/ 326708 w 386978"/>
                  <a:gd name="connsiteY5" fmla="*/ 4213 h 477605"/>
                  <a:gd name="connsiteX6" fmla="*/ 304133 w 386978"/>
                  <a:gd name="connsiteY6" fmla="*/ 2784 h 477605"/>
                  <a:gd name="connsiteX7" fmla="*/ 0 w 386978"/>
                  <a:gd name="connsiteY7" fmla="*/ 182044 h 477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978" h="477605">
                    <a:moveTo>
                      <a:pt x="0" y="182044"/>
                    </a:moveTo>
                    <a:cubicBezTo>
                      <a:pt x="0" y="182044"/>
                      <a:pt x="25908" y="203380"/>
                      <a:pt x="44577" y="283771"/>
                    </a:cubicBezTo>
                    <a:cubicBezTo>
                      <a:pt x="63246" y="364162"/>
                      <a:pt x="74486" y="465413"/>
                      <a:pt x="54102" y="477605"/>
                    </a:cubicBezTo>
                    <a:lnTo>
                      <a:pt x="368427" y="292249"/>
                    </a:lnTo>
                    <a:cubicBezTo>
                      <a:pt x="389001" y="280057"/>
                      <a:pt x="394049" y="173662"/>
                      <a:pt x="375475" y="93271"/>
                    </a:cubicBezTo>
                    <a:cubicBezTo>
                      <a:pt x="363188" y="40408"/>
                      <a:pt x="340614" y="15262"/>
                      <a:pt x="326708" y="4213"/>
                    </a:cubicBezTo>
                    <a:cubicBezTo>
                      <a:pt x="320183" y="-826"/>
                      <a:pt x="311248" y="-1398"/>
                      <a:pt x="304133" y="2784"/>
                    </a:cubicBezTo>
                    <a:lnTo>
                      <a:pt x="0" y="182044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6A1167A-813D-49A0-B481-AD03670D10CF}"/>
                  </a:ext>
                </a:extLst>
              </p:cNvPr>
              <p:cNvSpPr/>
              <p:nvPr/>
            </p:nvSpPr>
            <p:spPr>
              <a:xfrm>
                <a:off x="4821650" y="3207791"/>
                <a:ext cx="373576" cy="284412"/>
              </a:xfrm>
              <a:custGeom>
                <a:avLst/>
                <a:gdLst>
                  <a:gd name="connsiteX0" fmla="*/ 320135 w 373576"/>
                  <a:gd name="connsiteY0" fmla="*/ 2134 h 284412"/>
                  <a:gd name="connsiteX1" fmla="*/ 372237 w 373576"/>
                  <a:gd name="connsiteY1" fmla="*/ 84430 h 284412"/>
                  <a:gd name="connsiteX2" fmla="*/ 359378 w 373576"/>
                  <a:gd name="connsiteY2" fmla="*/ 125768 h 284412"/>
                  <a:gd name="connsiteX3" fmla="*/ 94107 w 373576"/>
                  <a:gd name="connsiteY3" fmla="*/ 278930 h 284412"/>
                  <a:gd name="connsiteX4" fmla="*/ 49435 w 373576"/>
                  <a:gd name="connsiteY4" fmla="*/ 261119 h 284412"/>
                  <a:gd name="connsiteX5" fmla="*/ 49435 w 373576"/>
                  <a:gd name="connsiteY5" fmla="*/ 261119 h 284412"/>
                  <a:gd name="connsiteX6" fmla="*/ 24670 w 373576"/>
                  <a:gd name="connsiteY6" fmla="*/ 207302 h 284412"/>
                  <a:gd name="connsiteX7" fmla="*/ 0 w 373576"/>
                  <a:gd name="connsiteY7" fmla="*/ 167774 h 284412"/>
                  <a:gd name="connsiteX8" fmla="*/ 299752 w 373576"/>
                  <a:gd name="connsiteY8" fmla="*/ 2991 h 284412"/>
                  <a:gd name="connsiteX9" fmla="*/ 320135 w 373576"/>
                  <a:gd name="connsiteY9" fmla="*/ 2134 h 284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576" h="284412">
                    <a:moveTo>
                      <a:pt x="320135" y="2134"/>
                    </a:moveTo>
                    <a:cubicBezTo>
                      <a:pt x="335185" y="9563"/>
                      <a:pt x="360712" y="30042"/>
                      <a:pt x="372237" y="84430"/>
                    </a:cubicBezTo>
                    <a:cubicBezTo>
                      <a:pt x="376199" y="99536"/>
                      <a:pt x="371208" y="115577"/>
                      <a:pt x="359378" y="125768"/>
                    </a:cubicBezTo>
                    <a:cubicBezTo>
                      <a:pt x="348901" y="133198"/>
                      <a:pt x="123920" y="261119"/>
                      <a:pt x="94107" y="278930"/>
                    </a:cubicBezTo>
                    <a:cubicBezTo>
                      <a:pt x="68390" y="294266"/>
                      <a:pt x="55054" y="273882"/>
                      <a:pt x="49435" y="261119"/>
                    </a:cubicBezTo>
                    <a:lnTo>
                      <a:pt x="49435" y="261119"/>
                    </a:lnTo>
                    <a:cubicBezTo>
                      <a:pt x="39910" y="238449"/>
                      <a:pt x="31718" y="220828"/>
                      <a:pt x="24670" y="207302"/>
                    </a:cubicBezTo>
                    <a:cubicBezTo>
                      <a:pt x="19288" y="192548"/>
                      <a:pt x="10887" y="179089"/>
                      <a:pt x="0" y="167774"/>
                    </a:cubicBezTo>
                    <a:lnTo>
                      <a:pt x="299752" y="2991"/>
                    </a:lnTo>
                    <a:cubicBezTo>
                      <a:pt x="305981" y="-667"/>
                      <a:pt x="313620" y="-990"/>
                      <a:pt x="320135" y="213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4E798B3-68A1-4D86-B0EC-875FA87EBD06}"/>
                  </a:ext>
                </a:extLst>
              </p:cNvPr>
              <p:cNvSpPr/>
              <p:nvPr/>
            </p:nvSpPr>
            <p:spPr>
              <a:xfrm>
                <a:off x="4645247" y="3329178"/>
                <a:ext cx="35147" cy="57530"/>
              </a:xfrm>
              <a:custGeom>
                <a:avLst/>
                <a:gdLst>
                  <a:gd name="connsiteX0" fmla="*/ 26670 w 35147"/>
                  <a:gd name="connsiteY0" fmla="*/ 2286 h 57530"/>
                  <a:gd name="connsiteX1" fmla="*/ 35147 w 35147"/>
                  <a:gd name="connsiteY1" fmla="*/ 52292 h 57530"/>
                  <a:gd name="connsiteX2" fmla="*/ 29146 w 35147"/>
                  <a:gd name="connsiteY2" fmla="*/ 57531 h 57530"/>
                  <a:gd name="connsiteX3" fmla="*/ 0 w 35147"/>
                  <a:gd name="connsiteY3" fmla="*/ 42672 h 57530"/>
                  <a:gd name="connsiteX4" fmla="*/ 7810 w 35147"/>
                  <a:gd name="connsiteY4" fmla="*/ 0 h 5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7" h="57530">
                    <a:moveTo>
                      <a:pt x="26670" y="2286"/>
                    </a:moveTo>
                    <a:cubicBezTo>
                      <a:pt x="31023" y="18659"/>
                      <a:pt x="33861" y="35395"/>
                      <a:pt x="35147" y="52292"/>
                    </a:cubicBezTo>
                    <a:cubicBezTo>
                      <a:pt x="35147" y="55721"/>
                      <a:pt x="30480" y="57531"/>
                      <a:pt x="29146" y="57531"/>
                    </a:cubicBezTo>
                    <a:cubicBezTo>
                      <a:pt x="18254" y="55340"/>
                      <a:pt x="8171" y="50197"/>
                      <a:pt x="0" y="42672"/>
                    </a:cubicBezTo>
                    <a:cubicBezTo>
                      <a:pt x="1527" y="28270"/>
                      <a:pt x="4138" y="14011"/>
                      <a:pt x="78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16C4719-42AB-4CC8-9B4D-94B822339749}"/>
                  </a:ext>
                </a:extLst>
              </p:cNvPr>
              <p:cNvSpPr/>
              <p:nvPr/>
            </p:nvSpPr>
            <p:spPr>
              <a:xfrm>
                <a:off x="4645247" y="3299841"/>
                <a:ext cx="36385" cy="36385"/>
              </a:xfrm>
              <a:custGeom>
                <a:avLst/>
                <a:gdLst>
                  <a:gd name="connsiteX0" fmla="*/ 36385 w 36385"/>
                  <a:gd name="connsiteY0" fmla="*/ 18193 h 36385"/>
                  <a:gd name="connsiteX1" fmla="*/ 18193 w 36385"/>
                  <a:gd name="connsiteY1" fmla="*/ 0 h 36385"/>
                  <a:gd name="connsiteX2" fmla="*/ 0 w 36385"/>
                  <a:gd name="connsiteY2" fmla="*/ 18193 h 36385"/>
                  <a:gd name="connsiteX3" fmla="*/ 18193 w 36385"/>
                  <a:gd name="connsiteY3" fmla="*/ 36385 h 36385"/>
                  <a:gd name="connsiteX4" fmla="*/ 36385 w 36385"/>
                  <a:gd name="connsiteY4" fmla="*/ 18193 h 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85" h="36385">
                    <a:moveTo>
                      <a:pt x="36385" y="18193"/>
                    </a:moveTo>
                    <a:cubicBezTo>
                      <a:pt x="36385" y="8144"/>
                      <a:pt x="28242" y="0"/>
                      <a:pt x="18193" y="0"/>
                    </a:cubicBezTo>
                    <a:cubicBezTo>
                      <a:pt x="8145" y="0"/>
                      <a:pt x="0" y="8144"/>
                      <a:pt x="0" y="18193"/>
                    </a:cubicBezTo>
                    <a:cubicBezTo>
                      <a:pt x="0" y="28242"/>
                      <a:pt x="8145" y="36385"/>
                      <a:pt x="18193" y="36385"/>
                    </a:cubicBezTo>
                    <a:cubicBezTo>
                      <a:pt x="28242" y="36385"/>
                      <a:pt x="36385" y="28242"/>
                      <a:pt x="36385" y="18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41BC32D-95F1-451C-9508-4FBACE866B7C}"/>
                  </a:ext>
                </a:extLst>
              </p:cNvPr>
              <p:cNvSpPr/>
              <p:nvPr/>
            </p:nvSpPr>
            <p:spPr>
              <a:xfrm>
                <a:off x="4909185" y="2765197"/>
                <a:ext cx="46397" cy="61060"/>
              </a:xfrm>
              <a:custGeom>
                <a:avLst/>
                <a:gdLst>
                  <a:gd name="connsiteX0" fmla="*/ 0 w 46397"/>
                  <a:gd name="connsiteY0" fmla="*/ 576 h 61060"/>
                  <a:gd name="connsiteX1" fmla="*/ 43434 w 46397"/>
                  <a:gd name="connsiteY1" fmla="*/ 20484 h 61060"/>
                  <a:gd name="connsiteX2" fmla="*/ 43434 w 46397"/>
                  <a:gd name="connsiteY2" fmla="*/ 61060 h 61060"/>
                  <a:gd name="connsiteX3" fmla="*/ 16573 w 46397"/>
                  <a:gd name="connsiteY3" fmla="*/ 48297 h 61060"/>
                  <a:gd name="connsiteX4" fmla="*/ 7048 w 46397"/>
                  <a:gd name="connsiteY4" fmla="*/ 1434 h 61060"/>
                  <a:gd name="connsiteX5" fmla="*/ 190 w 46397"/>
                  <a:gd name="connsiteY5" fmla="*/ 576 h 6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97" h="61060">
                    <a:moveTo>
                      <a:pt x="0" y="576"/>
                    </a:moveTo>
                    <a:cubicBezTo>
                      <a:pt x="19907" y="-1329"/>
                      <a:pt x="38672" y="576"/>
                      <a:pt x="43434" y="20484"/>
                    </a:cubicBezTo>
                    <a:cubicBezTo>
                      <a:pt x="48197" y="40391"/>
                      <a:pt x="46482" y="58584"/>
                      <a:pt x="43434" y="61060"/>
                    </a:cubicBezTo>
                    <a:cubicBezTo>
                      <a:pt x="33347" y="59784"/>
                      <a:pt x="23936" y="55307"/>
                      <a:pt x="16573" y="48297"/>
                    </a:cubicBezTo>
                    <a:cubicBezTo>
                      <a:pt x="14288" y="44010"/>
                      <a:pt x="25051" y="8768"/>
                      <a:pt x="7048" y="1434"/>
                    </a:cubicBezTo>
                    <a:cubicBezTo>
                      <a:pt x="4839" y="700"/>
                      <a:pt x="2515" y="405"/>
                      <a:pt x="190" y="57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568E661-9D6B-4FD7-9B51-F454A2D5C74D}"/>
                  </a:ext>
                </a:extLst>
              </p:cNvPr>
              <p:cNvSpPr/>
              <p:nvPr/>
            </p:nvSpPr>
            <p:spPr>
              <a:xfrm>
                <a:off x="4821554" y="3192145"/>
                <a:ext cx="379947" cy="284437"/>
              </a:xfrm>
              <a:custGeom>
                <a:avLst/>
                <a:gdLst>
                  <a:gd name="connsiteX0" fmla="*/ 306038 w 379947"/>
                  <a:gd name="connsiteY0" fmla="*/ 3016 h 284437"/>
                  <a:gd name="connsiteX1" fmla="*/ 326517 w 379947"/>
                  <a:gd name="connsiteY1" fmla="*/ 2158 h 284437"/>
                  <a:gd name="connsiteX2" fmla="*/ 378619 w 379947"/>
                  <a:gd name="connsiteY2" fmla="*/ 84454 h 284437"/>
                  <a:gd name="connsiteX3" fmla="*/ 365760 w 379947"/>
                  <a:gd name="connsiteY3" fmla="*/ 125793 h 284437"/>
                  <a:gd name="connsiteX4" fmla="*/ 100584 w 379947"/>
                  <a:gd name="connsiteY4" fmla="*/ 278955 h 284437"/>
                  <a:gd name="connsiteX5" fmla="*/ 55817 w 379947"/>
                  <a:gd name="connsiteY5" fmla="*/ 261143 h 284437"/>
                  <a:gd name="connsiteX6" fmla="*/ 55817 w 379947"/>
                  <a:gd name="connsiteY6" fmla="*/ 261143 h 284437"/>
                  <a:gd name="connsiteX7" fmla="*/ 0 w 379947"/>
                  <a:gd name="connsiteY7" fmla="*/ 183324 h 28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9947" h="284437">
                    <a:moveTo>
                      <a:pt x="306038" y="3016"/>
                    </a:moveTo>
                    <a:cubicBezTo>
                      <a:pt x="312296" y="-680"/>
                      <a:pt x="319973" y="-994"/>
                      <a:pt x="326517" y="2158"/>
                    </a:cubicBezTo>
                    <a:cubicBezTo>
                      <a:pt x="341567" y="9588"/>
                      <a:pt x="367094" y="30067"/>
                      <a:pt x="378619" y="84454"/>
                    </a:cubicBezTo>
                    <a:cubicBezTo>
                      <a:pt x="382562" y="99561"/>
                      <a:pt x="377571" y="115592"/>
                      <a:pt x="365760" y="125793"/>
                    </a:cubicBezTo>
                    <a:cubicBezTo>
                      <a:pt x="355283" y="133222"/>
                      <a:pt x="130397" y="261143"/>
                      <a:pt x="100584" y="278955"/>
                    </a:cubicBezTo>
                    <a:cubicBezTo>
                      <a:pt x="74867" y="294290"/>
                      <a:pt x="61436" y="273907"/>
                      <a:pt x="55817" y="261143"/>
                    </a:cubicBezTo>
                    <a:lnTo>
                      <a:pt x="55817" y="261143"/>
                    </a:lnTo>
                    <a:cubicBezTo>
                      <a:pt x="24670" y="195992"/>
                      <a:pt x="0" y="183324"/>
                      <a:pt x="0" y="18332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506612C8-6DDF-40FE-8B0E-45B182CAA9DF}"/>
                </a:ext>
              </a:extLst>
            </p:cNvPr>
            <p:cNvGrpSpPr/>
            <p:nvPr/>
          </p:nvGrpSpPr>
          <p:grpSpPr>
            <a:xfrm>
              <a:off x="4699396" y="3637025"/>
              <a:ext cx="949404" cy="1015878"/>
              <a:chOff x="4699396" y="3637025"/>
              <a:chExt cx="949404" cy="1015878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069176C-5483-421A-B2F4-8064E315E3A5}"/>
                  </a:ext>
                </a:extLst>
              </p:cNvPr>
              <p:cNvSpPr/>
              <p:nvPr/>
            </p:nvSpPr>
            <p:spPr>
              <a:xfrm>
                <a:off x="4798790" y="3783901"/>
                <a:ext cx="850011" cy="524834"/>
              </a:xfrm>
              <a:custGeom>
                <a:avLst/>
                <a:gdLst>
                  <a:gd name="connsiteX0" fmla="*/ 274892 w 850011"/>
                  <a:gd name="connsiteY0" fmla="*/ 519398 h 524834"/>
                  <a:gd name="connsiteX1" fmla="*/ 22670 w 850011"/>
                  <a:gd name="connsiteY1" fmla="*/ 373856 h 524834"/>
                  <a:gd name="connsiteX2" fmla="*/ 0 w 850011"/>
                  <a:gd name="connsiteY2" fmla="*/ 334613 h 524834"/>
                  <a:gd name="connsiteX3" fmla="*/ 0 w 850011"/>
                  <a:gd name="connsiteY3" fmla="*/ 337471 h 524834"/>
                  <a:gd name="connsiteX4" fmla="*/ 22670 w 850011"/>
                  <a:gd name="connsiteY4" fmla="*/ 298228 h 524834"/>
                  <a:gd name="connsiteX5" fmla="*/ 529876 w 850011"/>
                  <a:gd name="connsiteY5" fmla="*/ 5429 h 524834"/>
                  <a:gd name="connsiteX6" fmla="*/ 575120 w 850011"/>
                  <a:gd name="connsiteY6" fmla="*/ 5429 h 524834"/>
                  <a:gd name="connsiteX7" fmla="*/ 827342 w 850011"/>
                  <a:gd name="connsiteY7" fmla="*/ 151066 h 524834"/>
                  <a:gd name="connsiteX8" fmla="*/ 850011 w 850011"/>
                  <a:gd name="connsiteY8" fmla="*/ 190214 h 524834"/>
                  <a:gd name="connsiteX9" fmla="*/ 850011 w 850011"/>
                  <a:gd name="connsiteY9" fmla="*/ 187357 h 524834"/>
                  <a:gd name="connsiteX10" fmla="*/ 827437 w 850011"/>
                  <a:gd name="connsiteY10" fmla="*/ 226600 h 524834"/>
                  <a:gd name="connsiteX11" fmla="*/ 320230 w 850011"/>
                  <a:gd name="connsiteY11" fmla="*/ 519398 h 524834"/>
                  <a:gd name="connsiteX12" fmla="*/ 274892 w 850011"/>
                  <a:gd name="connsiteY12" fmla="*/ 519398 h 52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0011" h="524834">
                    <a:moveTo>
                      <a:pt x="274892" y="519398"/>
                    </a:moveTo>
                    <a:lnTo>
                      <a:pt x="22670" y="373856"/>
                    </a:lnTo>
                    <a:cubicBezTo>
                      <a:pt x="9315" y="365112"/>
                      <a:pt x="905" y="350548"/>
                      <a:pt x="0" y="334613"/>
                    </a:cubicBezTo>
                    <a:lnTo>
                      <a:pt x="0" y="337471"/>
                    </a:lnTo>
                    <a:cubicBezTo>
                      <a:pt x="867" y="321526"/>
                      <a:pt x="9287" y="306953"/>
                      <a:pt x="22670" y="298228"/>
                    </a:cubicBezTo>
                    <a:lnTo>
                      <a:pt x="529876" y="5429"/>
                    </a:lnTo>
                    <a:cubicBezTo>
                      <a:pt x="544087" y="-1810"/>
                      <a:pt x="560908" y="-1810"/>
                      <a:pt x="575120" y="5429"/>
                    </a:cubicBezTo>
                    <a:lnTo>
                      <a:pt x="827342" y="151066"/>
                    </a:lnTo>
                    <a:cubicBezTo>
                      <a:pt x="840743" y="159725"/>
                      <a:pt x="849173" y="174289"/>
                      <a:pt x="850011" y="190214"/>
                    </a:cubicBezTo>
                    <a:lnTo>
                      <a:pt x="850011" y="187357"/>
                    </a:lnTo>
                    <a:cubicBezTo>
                      <a:pt x="849163" y="203282"/>
                      <a:pt x="840781" y="217856"/>
                      <a:pt x="827437" y="226600"/>
                    </a:cubicBezTo>
                    <a:lnTo>
                      <a:pt x="320230" y="519398"/>
                    </a:lnTo>
                    <a:cubicBezTo>
                      <a:pt x="305981" y="526647"/>
                      <a:pt x="289131" y="526647"/>
                      <a:pt x="274892" y="51939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40293D8-FB4B-499F-B315-8839DF49F803}"/>
                  </a:ext>
                </a:extLst>
              </p:cNvPr>
              <p:cNvSpPr/>
              <p:nvPr/>
            </p:nvSpPr>
            <p:spPr>
              <a:xfrm>
                <a:off x="4798790" y="3783901"/>
                <a:ext cx="850011" cy="524834"/>
              </a:xfrm>
              <a:custGeom>
                <a:avLst/>
                <a:gdLst>
                  <a:gd name="connsiteX0" fmla="*/ 274892 w 850011"/>
                  <a:gd name="connsiteY0" fmla="*/ 519398 h 524834"/>
                  <a:gd name="connsiteX1" fmla="*/ 22670 w 850011"/>
                  <a:gd name="connsiteY1" fmla="*/ 373856 h 524834"/>
                  <a:gd name="connsiteX2" fmla="*/ 0 w 850011"/>
                  <a:gd name="connsiteY2" fmla="*/ 334613 h 524834"/>
                  <a:gd name="connsiteX3" fmla="*/ 0 w 850011"/>
                  <a:gd name="connsiteY3" fmla="*/ 337471 h 524834"/>
                  <a:gd name="connsiteX4" fmla="*/ 22670 w 850011"/>
                  <a:gd name="connsiteY4" fmla="*/ 298228 h 524834"/>
                  <a:gd name="connsiteX5" fmla="*/ 529876 w 850011"/>
                  <a:gd name="connsiteY5" fmla="*/ 5429 h 524834"/>
                  <a:gd name="connsiteX6" fmla="*/ 575120 w 850011"/>
                  <a:gd name="connsiteY6" fmla="*/ 5429 h 524834"/>
                  <a:gd name="connsiteX7" fmla="*/ 827342 w 850011"/>
                  <a:gd name="connsiteY7" fmla="*/ 151066 h 524834"/>
                  <a:gd name="connsiteX8" fmla="*/ 850011 w 850011"/>
                  <a:gd name="connsiteY8" fmla="*/ 190214 h 524834"/>
                  <a:gd name="connsiteX9" fmla="*/ 850011 w 850011"/>
                  <a:gd name="connsiteY9" fmla="*/ 187357 h 524834"/>
                  <a:gd name="connsiteX10" fmla="*/ 827437 w 850011"/>
                  <a:gd name="connsiteY10" fmla="*/ 226600 h 524834"/>
                  <a:gd name="connsiteX11" fmla="*/ 320230 w 850011"/>
                  <a:gd name="connsiteY11" fmla="*/ 519398 h 524834"/>
                  <a:gd name="connsiteX12" fmla="*/ 274892 w 850011"/>
                  <a:gd name="connsiteY12" fmla="*/ 519398 h 52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0011" h="524834">
                    <a:moveTo>
                      <a:pt x="274892" y="519398"/>
                    </a:moveTo>
                    <a:lnTo>
                      <a:pt x="22670" y="373856"/>
                    </a:lnTo>
                    <a:cubicBezTo>
                      <a:pt x="9315" y="365112"/>
                      <a:pt x="905" y="350548"/>
                      <a:pt x="0" y="334613"/>
                    </a:cubicBezTo>
                    <a:lnTo>
                      <a:pt x="0" y="337471"/>
                    </a:lnTo>
                    <a:cubicBezTo>
                      <a:pt x="867" y="321526"/>
                      <a:pt x="9287" y="306953"/>
                      <a:pt x="22670" y="298228"/>
                    </a:cubicBezTo>
                    <a:lnTo>
                      <a:pt x="529876" y="5429"/>
                    </a:lnTo>
                    <a:cubicBezTo>
                      <a:pt x="544087" y="-1810"/>
                      <a:pt x="560908" y="-1810"/>
                      <a:pt x="575120" y="5429"/>
                    </a:cubicBezTo>
                    <a:lnTo>
                      <a:pt x="827342" y="151066"/>
                    </a:lnTo>
                    <a:cubicBezTo>
                      <a:pt x="840743" y="159725"/>
                      <a:pt x="849173" y="174289"/>
                      <a:pt x="850011" y="190214"/>
                    </a:cubicBezTo>
                    <a:lnTo>
                      <a:pt x="850011" y="187357"/>
                    </a:lnTo>
                    <a:cubicBezTo>
                      <a:pt x="849163" y="203282"/>
                      <a:pt x="840781" y="217856"/>
                      <a:pt x="827437" y="226600"/>
                    </a:cubicBezTo>
                    <a:lnTo>
                      <a:pt x="320230" y="519398"/>
                    </a:lnTo>
                    <a:cubicBezTo>
                      <a:pt x="305981" y="526647"/>
                      <a:pt x="289131" y="526647"/>
                      <a:pt x="274892" y="519398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0E9B0F7-ABEB-40D9-903B-4802A9277E7A}"/>
                  </a:ext>
                </a:extLst>
              </p:cNvPr>
              <p:cNvSpPr/>
              <p:nvPr/>
            </p:nvSpPr>
            <p:spPr>
              <a:xfrm>
                <a:off x="4798409" y="3923442"/>
                <a:ext cx="297560" cy="385294"/>
              </a:xfrm>
              <a:custGeom>
                <a:avLst/>
                <a:gdLst>
                  <a:gd name="connsiteX0" fmla="*/ 297466 w 297560"/>
                  <a:gd name="connsiteY0" fmla="*/ 0 h 385294"/>
                  <a:gd name="connsiteX1" fmla="*/ 22670 w 297560"/>
                  <a:gd name="connsiteY1" fmla="*/ 158687 h 385294"/>
                  <a:gd name="connsiteX2" fmla="*/ 0 w 297560"/>
                  <a:gd name="connsiteY2" fmla="*/ 197929 h 385294"/>
                  <a:gd name="connsiteX3" fmla="*/ 0 w 297560"/>
                  <a:gd name="connsiteY3" fmla="*/ 195072 h 385294"/>
                  <a:gd name="connsiteX4" fmla="*/ 22670 w 297560"/>
                  <a:gd name="connsiteY4" fmla="*/ 234315 h 385294"/>
                  <a:gd name="connsiteX5" fmla="*/ 274892 w 297560"/>
                  <a:gd name="connsiteY5" fmla="*/ 379857 h 385294"/>
                  <a:gd name="connsiteX6" fmla="*/ 297561 w 297560"/>
                  <a:gd name="connsiteY6" fmla="*/ 385286 h 38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560" h="385294">
                    <a:moveTo>
                      <a:pt x="297466" y="0"/>
                    </a:moveTo>
                    <a:lnTo>
                      <a:pt x="22670" y="158687"/>
                    </a:lnTo>
                    <a:cubicBezTo>
                      <a:pt x="9287" y="167411"/>
                      <a:pt x="867" y="181985"/>
                      <a:pt x="0" y="197929"/>
                    </a:cubicBezTo>
                    <a:lnTo>
                      <a:pt x="0" y="195072"/>
                    </a:lnTo>
                    <a:cubicBezTo>
                      <a:pt x="905" y="211007"/>
                      <a:pt x="9315" y="225571"/>
                      <a:pt x="22670" y="234315"/>
                    </a:cubicBezTo>
                    <a:lnTo>
                      <a:pt x="274892" y="379857"/>
                    </a:lnTo>
                    <a:cubicBezTo>
                      <a:pt x="281864" y="383572"/>
                      <a:pt x="289665" y="385439"/>
                      <a:pt x="297561" y="385286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EBD1F1D-DAB8-4F0E-A817-72825B05BEEB}"/>
                  </a:ext>
                </a:extLst>
              </p:cNvPr>
              <p:cNvSpPr/>
              <p:nvPr/>
            </p:nvSpPr>
            <p:spPr>
              <a:xfrm>
                <a:off x="4798409" y="3923442"/>
                <a:ext cx="297560" cy="385294"/>
              </a:xfrm>
              <a:custGeom>
                <a:avLst/>
                <a:gdLst>
                  <a:gd name="connsiteX0" fmla="*/ 297466 w 297560"/>
                  <a:gd name="connsiteY0" fmla="*/ 0 h 385294"/>
                  <a:gd name="connsiteX1" fmla="*/ 22670 w 297560"/>
                  <a:gd name="connsiteY1" fmla="*/ 158687 h 385294"/>
                  <a:gd name="connsiteX2" fmla="*/ 0 w 297560"/>
                  <a:gd name="connsiteY2" fmla="*/ 197929 h 385294"/>
                  <a:gd name="connsiteX3" fmla="*/ 0 w 297560"/>
                  <a:gd name="connsiteY3" fmla="*/ 195072 h 385294"/>
                  <a:gd name="connsiteX4" fmla="*/ 22670 w 297560"/>
                  <a:gd name="connsiteY4" fmla="*/ 234315 h 385294"/>
                  <a:gd name="connsiteX5" fmla="*/ 274892 w 297560"/>
                  <a:gd name="connsiteY5" fmla="*/ 379857 h 385294"/>
                  <a:gd name="connsiteX6" fmla="*/ 297561 w 297560"/>
                  <a:gd name="connsiteY6" fmla="*/ 385286 h 38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560" h="385294">
                    <a:moveTo>
                      <a:pt x="297466" y="0"/>
                    </a:moveTo>
                    <a:lnTo>
                      <a:pt x="22670" y="158687"/>
                    </a:lnTo>
                    <a:cubicBezTo>
                      <a:pt x="9287" y="167411"/>
                      <a:pt x="867" y="181985"/>
                      <a:pt x="0" y="197929"/>
                    </a:cubicBezTo>
                    <a:lnTo>
                      <a:pt x="0" y="195072"/>
                    </a:lnTo>
                    <a:cubicBezTo>
                      <a:pt x="905" y="211007"/>
                      <a:pt x="9315" y="225571"/>
                      <a:pt x="22670" y="234315"/>
                    </a:cubicBezTo>
                    <a:lnTo>
                      <a:pt x="274892" y="379857"/>
                    </a:lnTo>
                    <a:cubicBezTo>
                      <a:pt x="281864" y="383572"/>
                      <a:pt x="289665" y="385439"/>
                      <a:pt x="297561" y="385286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B4D2D65-8F15-41B4-8ADE-FC96FEC07816}"/>
                  </a:ext>
                </a:extLst>
              </p:cNvPr>
              <p:cNvSpPr/>
              <p:nvPr/>
            </p:nvSpPr>
            <p:spPr>
              <a:xfrm>
                <a:off x="4811934" y="3783901"/>
                <a:ext cx="823531" cy="475409"/>
              </a:xfrm>
              <a:custGeom>
                <a:avLst/>
                <a:gdLst>
                  <a:gd name="connsiteX0" fmla="*/ 9430 w 823531"/>
                  <a:gd name="connsiteY0" fmla="*/ 324422 h 475409"/>
                  <a:gd name="connsiteX1" fmla="*/ 261556 w 823531"/>
                  <a:gd name="connsiteY1" fmla="*/ 470059 h 475409"/>
                  <a:gd name="connsiteX2" fmla="*/ 306896 w 823531"/>
                  <a:gd name="connsiteY2" fmla="*/ 470059 h 475409"/>
                  <a:gd name="connsiteX3" fmla="*/ 814102 w 823531"/>
                  <a:gd name="connsiteY3" fmla="*/ 177165 h 475409"/>
                  <a:gd name="connsiteX4" fmla="*/ 814102 w 823531"/>
                  <a:gd name="connsiteY4" fmla="*/ 151066 h 475409"/>
                  <a:gd name="connsiteX5" fmla="*/ 561880 w 823531"/>
                  <a:gd name="connsiteY5" fmla="*/ 5429 h 475409"/>
                  <a:gd name="connsiteX6" fmla="*/ 516636 w 823531"/>
                  <a:gd name="connsiteY6" fmla="*/ 5429 h 475409"/>
                  <a:gd name="connsiteX7" fmla="*/ 9430 w 823531"/>
                  <a:gd name="connsiteY7" fmla="*/ 298228 h 475409"/>
                  <a:gd name="connsiteX8" fmla="*/ 9430 w 823531"/>
                  <a:gd name="connsiteY8" fmla="*/ 324422 h 47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531" h="475409">
                    <a:moveTo>
                      <a:pt x="9430" y="324422"/>
                    </a:moveTo>
                    <a:lnTo>
                      <a:pt x="261556" y="470059"/>
                    </a:lnTo>
                    <a:cubicBezTo>
                      <a:pt x="275825" y="477193"/>
                      <a:pt x="292627" y="477193"/>
                      <a:pt x="306896" y="470059"/>
                    </a:cubicBezTo>
                    <a:lnTo>
                      <a:pt x="814102" y="177165"/>
                    </a:lnTo>
                    <a:cubicBezTo>
                      <a:pt x="826675" y="169926"/>
                      <a:pt x="826675" y="158115"/>
                      <a:pt x="814102" y="151066"/>
                    </a:cubicBezTo>
                    <a:lnTo>
                      <a:pt x="561880" y="5429"/>
                    </a:lnTo>
                    <a:cubicBezTo>
                      <a:pt x="547669" y="-1810"/>
                      <a:pt x="530847" y="-1810"/>
                      <a:pt x="516636" y="5429"/>
                    </a:cubicBezTo>
                    <a:lnTo>
                      <a:pt x="9430" y="298228"/>
                    </a:lnTo>
                    <a:cubicBezTo>
                      <a:pt x="-3143" y="305467"/>
                      <a:pt x="-3143" y="317182"/>
                      <a:pt x="9430" y="324422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7866D5B-EC2E-4A82-A1F2-5795F7364FB3}"/>
                  </a:ext>
                </a:extLst>
              </p:cNvPr>
              <p:cNvSpPr/>
              <p:nvPr/>
            </p:nvSpPr>
            <p:spPr>
              <a:xfrm>
                <a:off x="4811934" y="3783901"/>
                <a:ext cx="823531" cy="475409"/>
              </a:xfrm>
              <a:custGeom>
                <a:avLst/>
                <a:gdLst>
                  <a:gd name="connsiteX0" fmla="*/ 9430 w 823531"/>
                  <a:gd name="connsiteY0" fmla="*/ 324422 h 475409"/>
                  <a:gd name="connsiteX1" fmla="*/ 261556 w 823531"/>
                  <a:gd name="connsiteY1" fmla="*/ 470059 h 475409"/>
                  <a:gd name="connsiteX2" fmla="*/ 306896 w 823531"/>
                  <a:gd name="connsiteY2" fmla="*/ 470059 h 475409"/>
                  <a:gd name="connsiteX3" fmla="*/ 814102 w 823531"/>
                  <a:gd name="connsiteY3" fmla="*/ 177165 h 475409"/>
                  <a:gd name="connsiteX4" fmla="*/ 814102 w 823531"/>
                  <a:gd name="connsiteY4" fmla="*/ 151066 h 475409"/>
                  <a:gd name="connsiteX5" fmla="*/ 561880 w 823531"/>
                  <a:gd name="connsiteY5" fmla="*/ 5429 h 475409"/>
                  <a:gd name="connsiteX6" fmla="*/ 516636 w 823531"/>
                  <a:gd name="connsiteY6" fmla="*/ 5429 h 475409"/>
                  <a:gd name="connsiteX7" fmla="*/ 9430 w 823531"/>
                  <a:gd name="connsiteY7" fmla="*/ 298228 h 475409"/>
                  <a:gd name="connsiteX8" fmla="*/ 9430 w 823531"/>
                  <a:gd name="connsiteY8" fmla="*/ 324422 h 47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531" h="475409">
                    <a:moveTo>
                      <a:pt x="9430" y="324422"/>
                    </a:moveTo>
                    <a:lnTo>
                      <a:pt x="261556" y="470059"/>
                    </a:lnTo>
                    <a:cubicBezTo>
                      <a:pt x="275825" y="477193"/>
                      <a:pt x="292627" y="477193"/>
                      <a:pt x="306896" y="470059"/>
                    </a:cubicBezTo>
                    <a:lnTo>
                      <a:pt x="814102" y="177165"/>
                    </a:lnTo>
                    <a:cubicBezTo>
                      <a:pt x="826675" y="169926"/>
                      <a:pt x="826675" y="158115"/>
                      <a:pt x="814102" y="151066"/>
                    </a:cubicBezTo>
                    <a:lnTo>
                      <a:pt x="561880" y="5429"/>
                    </a:lnTo>
                    <a:cubicBezTo>
                      <a:pt x="547669" y="-1810"/>
                      <a:pt x="530847" y="-1810"/>
                      <a:pt x="516636" y="5429"/>
                    </a:cubicBezTo>
                    <a:lnTo>
                      <a:pt x="9430" y="298228"/>
                    </a:lnTo>
                    <a:cubicBezTo>
                      <a:pt x="-3143" y="305467"/>
                      <a:pt x="-3143" y="317182"/>
                      <a:pt x="9430" y="324422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C642ADC-40B5-498D-8B91-E664FE1E25B1}"/>
                  </a:ext>
                </a:extLst>
              </p:cNvPr>
              <p:cNvSpPr/>
              <p:nvPr/>
            </p:nvSpPr>
            <p:spPr>
              <a:xfrm>
                <a:off x="4821364" y="3912393"/>
                <a:ext cx="804672" cy="326867"/>
              </a:xfrm>
              <a:custGeom>
                <a:avLst/>
                <a:gdLst>
                  <a:gd name="connsiteX0" fmla="*/ 0 w 804672"/>
                  <a:gd name="connsiteY0" fmla="*/ 148019 h 326867"/>
                  <a:gd name="connsiteX1" fmla="*/ 0 w 804672"/>
                  <a:gd name="connsiteY1" fmla="*/ 172212 h 326867"/>
                  <a:gd name="connsiteX2" fmla="*/ 261747 w 804672"/>
                  <a:gd name="connsiteY2" fmla="*/ 323374 h 326867"/>
                  <a:gd name="connsiteX3" fmla="*/ 287941 w 804672"/>
                  <a:gd name="connsiteY3" fmla="*/ 323374 h 326867"/>
                  <a:gd name="connsiteX4" fmla="*/ 804672 w 804672"/>
                  <a:gd name="connsiteY4" fmla="*/ 24955 h 326867"/>
                  <a:gd name="connsiteX5" fmla="*/ 804672 w 804672"/>
                  <a:gd name="connsiteY5" fmla="*/ 0 h 326867"/>
                  <a:gd name="connsiteX6" fmla="*/ 274796 w 804672"/>
                  <a:gd name="connsiteY6" fmla="*/ 257175 h 32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4672" h="326867">
                    <a:moveTo>
                      <a:pt x="0" y="148019"/>
                    </a:moveTo>
                    <a:lnTo>
                      <a:pt x="0" y="172212"/>
                    </a:lnTo>
                    <a:lnTo>
                      <a:pt x="261747" y="323374"/>
                    </a:lnTo>
                    <a:cubicBezTo>
                      <a:pt x="269853" y="328031"/>
                      <a:pt x="279835" y="328031"/>
                      <a:pt x="287941" y="323374"/>
                    </a:cubicBezTo>
                    <a:lnTo>
                      <a:pt x="804672" y="24955"/>
                    </a:lnTo>
                    <a:lnTo>
                      <a:pt x="804672" y="0"/>
                    </a:lnTo>
                    <a:lnTo>
                      <a:pt x="274796" y="257175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9871592-F811-48D1-A5C0-99AF0E019ABF}"/>
                  </a:ext>
                </a:extLst>
              </p:cNvPr>
              <p:cNvSpPr/>
              <p:nvPr/>
            </p:nvSpPr>
            <p:spPr>
              <a:xfrm>
                <a:off x="4798695" y="3637025"/>
                <a:ext cx="850010" cy="574314"/>
              </a:xfrm>
              <a:custGeom>
                <a:avLst/>
                <a:gdLst>
                  <a:gd name="connsiteX0" fmla="*/ 274892 w 850010"/>
                  <a:gd name="connsiteY0" fmla="*/ 569023 h 574314"/>
                  <a:gd name="connsiteX1" fmla="*/ 22669 w 850010"/>
                  <a:gd name="connsiteY1" fmla="*/ 423386 h 574314"/>
                  <a:gd name="connsiteX2" fmla="*/ 0 w 850010"/>
                  <a:gd name="connsiteY2" fmla="*/ 384143 h 574314"/>
                  <a:gd name="connsiteX3" fmla="*/ 0 w 850010"/>
                  <a:gd name="connsiteY3" fmla="*/ 337566 h 574314"/>
                  <a:gd name="connsiteX4" fmla="*/ 22669 w 850010"/>
                  <a:gd name="connsiteY4" fmla="*/ 298323 h 574314"/>
                  <a:gd name="connsiteX5" fmla="*/ 529876 w 850010"/>
                  <a:gd name="connsiteY5" fmla="*/ 5429 h 574314"/>
                  <a:gd name="connsiteX6" fmla="*/ 575119 w 850010"/>
                  <a:gd name="connsiteY6" fmla="*/ 5429 h 574314"/>
                  <a:gd name="connsiteX7" fmla="*/ 827342 w 850010"/>
                  <a:gd name="connsiteY7" fmla="*/ 151067 h 574314"/>
                  <a:gd name="connsiteX8" fmla="*/ 850011 w 850010"/>
                  <a:gd name="connsiteY8" fmla="*/ 190310 h 574314"/>
                  <a:gd name="connsiteX9" fmla="*/ 850011 w 850010"/>
                  <a:gd name="connsiteY9" fmla="*/ 236982 h 574314"/>
                  <a:gd name="connsiteX10" fmla="*/ 827342 w 850010"/>
                  <a:gd name="connsiteY10" fmla="*/ 275082 h 574314"/>
                  <a:gd name="connsiteX11" fmla="*/ 320135 w 850010"/>
                  <a:gd name="connsiteY11" fmla="*/ 568738 h 574314"/>
                  <a:gd name="connsiteX12" fmla="*/ 274892 w 850010"/>
                  <a:gd name="connsiteY12" fmla="*/ 569023 h 57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0010" h="574314">
                    <a:moveTo>
                      <a:pt x="274892" y="569023"/>
                    </a:moveTo>
                    <a:lnTo>
                      <a:pt x="22669" y="423386"/>
                    </a:lnTo>
                    <a:cubicBezTo>
                      <a:pt x="9268" y="414690"/>
                      <a:pt x="838" y="400098"/>
                      <a:pt x="0" y="384143"/>
                    </a:cubicBezTo>
                    <a:lnTo>
                      <a:pt x="0" y="337566"/>
                    </a:lnTo>
                    <a:cubicBezTo>
                      <a:pt x="838" y="321612"/>
                      <a:pt x="9268" y="307019"/>
                      <a:pt x="22669" y="298323"/>
                    </a:cubicBezTo>
                    <a:lnTo>
                      <a:pt x="529876" y="5429"/>
                    </a:lnTo>
                    <a:cubicBezTo>
                      <a:pt x="544087" y="-1810"/>
                      <a:pt x="560908" y="-1810"/>
                      <a:pt x="575119" y="5429"/>
                    </a:cubicBezTo>
                    <a:lnTo>
                      <a:pt x="827342" y="151067"/>
                    </a:lnTo>
                    <a:cubicBezTo>
                      <a:pt x="840743" y="159763"/>
                      <a:pt x="849173" y="174355"/>
                      <a:pt x="850011" y="190310"/>
                    </a:cubicBezTo>
                    <a:lnTo>
                      <a:pt x="850011" y="236982"/>
                    </a:lnTo>
                    <a:cubicBezTo>
                      <a:pt x="849039" y="252594"/>
                      <a:pt x="840600" y="266786"/>
                      <a:pt x="827342" y="275082"/>
                    </a:cubicBezTo>
                    <a:lnTo>
                      <a:pt x="320135" y="568738"/>
                    </a:lnTo>
                    <a:cubicBezTo>
                      <a:pt x="305972" y="576072"/>
                      <a:pt x="289150" y="576177"/>
                      <a:pt x="274892" y="569023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6E055DD-74F7-4CC3-82CF-CAF4A0C98F05}"/>
                  </a:ext>
                </a:extLst>
              </p:cNvPr>
              <p:cNvSpPr/>
              <p:nvPr/>
            </p:nvSpPr>
            <p:spPr>
              <a:xfrm>
                <a:off x="4798695" y="3637025"/>
                <a:ext cx="850010" cy="574314"/>
              </a:xfrm>
              <a:custGeom>
                <a:avLst/>
                <a:gdLst>
                  <a:gd name="connsiteX0" fmla="*/ 274892 w 850010"/>
                  <a:gd name="connsiteY0" fmla="*/ 569023 h 574314"/>
                  <a:gd name="connsiteX1" fmla="*/ 22669 w 850010"/>
                  <a:gd name="connsiteY1" fmla="*/ 423386 h 574314"/>
                  <a:gd name="connsiteX2" fmla="*/ 0 w 850010"/>
                  <a:gd name="connsiteY2" fmla="*/ 384143 h 574314"/>
                  <a:gd name="connsiteX3" fmla="*/ 0 w 850010"/>
                  <a:gd name="connsiteY3" fmla="*/ 337566 h 574314"/>
                  <a:gd name="connsiteX4" fmla="*/ 22669 w 850010"/>
                  <a:gd name="connsiteY4" fmla="*/ 298323 h 574314"/>
                  <a:gd name="connsiteX5" fmla="*/ 529876 w 850010"/>
                  <a:gd name="connsiteY5" fmla="*/ 5429 h 574314"/>
                  <a:gd name="connsiteX6" fmla="*/ 575119 w 850010"/>
                  <a:gd name="connsiteY6" fmla="*/ 5429 h 574314"/>
                  <a:gd name="connsiteX7" fmla="*/ 827342 w 850010"/>
                  <a:gd name="connsiteY7" fmla="*/ 151067 h 574314"/>
                  <a:gd name="connsiteX8" fmla="*/ 850011 w 850010"/>
                  <a:gd name="connsiteY8" fmla="*/ 190310 h 574314"/>
                  <a:gd name="connsiteX9" fmla="*/ 850011 w 850010"/>
                  <a:gd name="connsiteY9" fmla="*/ 236982 h 574314"/>
                  <a:gd name="connsiteX10" fmla="*/ 827342 w 850010"/>
                  <a:gd name="connsiteY10" fmla="*/ 275082 h 574314"/>
                  <a:gd name="connsiteX11" fmla="*/ 320135 w 850010"/>
                  <a:gd name="connsiteY11" fmla="*/ 568738 h 574314"/>
                  <a:gd name="connsiteX12" fmla="*/ 274892 w 850010"/>
                  <a:gd name="connsiteY12" fmla="*/ 569023 h 57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0010" h="574314">
                    <a:moveTo>
                      <a:pt x="274892" y="569023"/>
                    </a:moveTo>
                    <a:lnTo>
                      <a:pt x="22669" y="423386"/>
                    </a:lnTo>
                    <a:cubicBezTo>
                      <a:pt x="9268" y="414690"/>
                      <a:pt x="838" y="400098"/>
                      <a:pt x="0" y="384143"/>
                    </a:cubicBezTo>
                    <a:lnTo>
                      <a:pt x="0" y="337566"/>
                    </a:lnTo>
                    <a:cubicBezTo>
                      <a:pt x="838" y="321612"/>
                      <a:pt x="9268" y="307019"/>
                      <a:pt x="22669" y="298323"/>
                    </a:cubicBezTo>
                    <a:lnTo>
                      <a:pt x="529876" y="5429"/>
                    </a:lnTo>
                    <a:cubicBezTo>
                      <a:pt x="544087" y="-1810"/>
                      <a:pt x="560908" y="-1810"/>
                      <a:pt x="575119" y="5429"/>
                    </a:cubicBezTo>
                    <a:lnTo>
                      <a:pt x="827342" y="151067"/>
                    </a:lnTo>
                    <a:cubicBezTo>
                      <a:pt x="840743" y="159763"/>
                      <a:pt x="849173" y="174355"/>
                      <a:pt x="850011" y="190310"/>
                    </a:cubicBezTo>
                    <a:lnTo>
                      <a:pt x="850011" y="236982"/>
                    </a:lnTo>
                    <a:cubicBezTo>
                      <a:pt x="849039" y="252594"/>
                      <a:pt x="840600" y="266786"/>
                      <a:pt x="827342" y="275082"/>
                    </a:cubicBezTo>
                    <a:lnTo>
                      <a:pt x="320135" y="568738"/>
                    </a:lnTo>
                    <a:cubicBezTo>
                      <a:pt x="305972" y="576072"/>
                      <a:pt x="289150" y="576177"/>
                      <a:pt x="274892" y="569023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35ADDB3-7D6B-49A4-BE3B-D2E5A1A9874C}"/>
                  </a:ext>
                </a:extLst>
              </p:cNvPr>
              <p:cNvSpPr/>
              <p:nvPr/>
            </p:nvSpPr>
            <p:spPr>
              <a:xfrm>
                <a:off x="4798409" y="3776662"/>
                <a:ext cx="297465" cy="434825"/>
              </a:xfrm>
              <a:custGeom>
                <a:avLst/>
                <a:gdLst>
                  <a:gd name="connsiteX0" fmla="*/ 297466 w 297465"/>
                  <a:gd name="connsiteY0" fmla="*/ 0 h 434825"/>
                  <a:gd name="connsiteX1" fmla="*/ 22670 w 297465"/>
                  <a:gd name="connsiteY1" fmla="*/ 158687 h 434825"/>
                  <a:gd name="connsiteX2" fmla="*/ 0 w 297465"/>
                  <a:gd name="connsiteY2" fmla="*/ 197929 h 434825"/>
                  <a:gd name="connsiteX3" fmla="*/ 0 w 297465"/>
                  <a:gd name="connsiteY3" fmla="*/ 244507 h 434825"/>
                  <a:gd name="connsiteX4" fmla="*/ 22670 w 297465"/>
                  <a:gd name="connsiteY4" fmla="*/ 283750 h 434825"/>
                  <a:gd name="connsiteX5" fmla="*/ 274892 w 297465"/>
                  <a:gd name="connsiteY5" fmla="*/ 429387 h 434825"/>
                  <a:gd name="connsiteX6" fmla="*/ 297466 w 297465"/>
                  <a:gd name="connsiteY6" fmla="*/ 434816 h 43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465" h="434825">
                    <a:moveTo>
                      <a:pt x="297466" y="0"/>
                    </a:moveTo>
                    <a:lnTo>
                      <a:pt x="22670" y="158687"/>
                    </a:lnTo>
                    <a:cubicBezTo>
                      <a:pt x="9268" y="167383"/>
                      <a:pt x="838" y="181975"/>
                      <a:pt x="0" y="197929"/>
                    </a:cubicBezTo>
                    <a:lnTo>
                      <a:pt x="0" y="244507"/>
                    </a:lnTo>
                    <a:cubicBezTo>
                      <a:pt x="838" y="260461"/>
                      <a:pt x="9268" y="275054"/>
                      <a:pt x="22670" y="283750"/>
                    </a:cubicBezTo>
                    <a:lnTo>
                      <a:pt x="274892" y="429387"/>
                    </a:lnTo>
                    <a:cubicBezTo>
                      <a:pt x="281826" y="433111"/>
                      <a:pt x="289598" y="434978"/>
                      <a:pt x="297466" y="434816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A4CBF83-1638-49C6-9ADC-9B5AE0817F29}"/>
                  </a:ext>
                </a:extLst>
              </p:cNvPr>
              <p:cNvSpPr/>
              <p:nvPr/>
            </p:nvSpPr>
            <p:spPr>
              <a:xfrm>
                <a:off x="4798409" y="3776662"/>
                <a:ext cx="297465" cy="434825"/>
              </a:xfrm>
              <a:custGeom>
                <a:avLst/>
                <a:gdLst>
                  <a:gd name="connsiteX0" fmla="*/ 297466 w 297465"/>
                  <a:gd name="connsiteY0" fmla="*/ 0 h 434825"/>
                  <a:gd name="connsiteX1" fmla="*/ 22670 w 297465"/>
                  <a:gd name="connsiteY1" fmla="*/ 158687 h 434825"/>
                  <a:gd name="connsiteX2" fmla="*/ 0 w 297465"/>
                  <a:gd name="connsiteY2" fmla="*/ 197929 h 434825"/>
                  <a:gd name="connsiteX3" fmla="*/ 0 w 297465"/>
                  <a:gd name="connsiteY3" fmla="*/ 244507 h 434825"/>
                  <a:gd name="connsiteX4" fmla="*/ 22670 w 297465"/>
                  <a:gd name="connsiteY4" fmla="*/ 283750 h 434825"/>
                  <a:gd name="connsiteX5" fmla="*/ 274892 w 297465"/>
                  <a:gd name="connsiteY5" fmla="*/ 429387 h 434825"/>
                  <a:gd name="connsiteX6" fmla="*/ 297466 w 297465"/>
                  <a:gd name="connsiteY6" fmla="*/ 434816 h 43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465" h="434825">
                    <a:moveTo>
                      <a:pt x="297466" y="0"/>
                    </a:moveTo>
                    <a:lnTo>
                      <a:pt x="22670" y="158687"/>
                    </a:lnTo>
                    <a:cubicBezTo>
                      <a:pt x="9268" y="167383"/>
                      <a:pt x="838" y="181975"/>
                      <a:pt x="0" y="197929"/>
                    </a:cubicBezTo>
                    <a:lnTo>
                      <a:pt x="0" y="244507"/>
                    </a:lnTo>
                    <a:cubicBezTo>
                      <a:pt x="838" y="260461"/>
                      <a:pt x="9268" y="275054"/>
                      <a:pt x="22670" y="283750"/>
                    </a:cubicBezTo>
                    <a:lnTo>
                      <a:pt x="274892" y="429387"/>
                    </a:lnTo>
                    <a:cubicBezTo>
                      <a:pt x="281826" y="433111"/>
                      <a:pt x="289598" y="434978"/>
                      <a:pt x="297466" y="434816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A9A28B8-3559-4A90-9AB8-27A445720D2A}"/>
                  </a:ext>
                </a:extLst>
              </p:cNvPr>
              <p:cNvSpPr/>
              <p:nvPr/>
            </p:nvSpPr>
            <p:spPr>
              <a:xfrm>
                <a:off x="4811934" y="3637025"/>
                <a:ext cx="823531" cy="475495"/>
              </a:xfrm>
              <a:custGeom>
                <a:avLst/>
                <a:gdLst>
                  <a:gd name="connsiteX0" fmla="*/ 9430 w 823531"/>
                  <a:gd name="connsiteY0" fmla="*/ 324421 h 475495"/>
                  <a:gd name="connsiteX1" fmla="*/ 261556 w 823531"/>
                  <a:gd name="connsiteY1" fmla="*/ 470059 h 475495"/>
                  <a:gd name="connsiteX2" fmla="*/ 306896 w 823531"/>
                  <a:gd name="connsiteY2" fmla="*/ 470059 h 475495"/>
                  <a:gd name="connsiteX3" fmla="*/ 814102 w 823531"/>
                  <a:gd name="connsiteY3" fmla="*/ 177260 h 475495"/>
                  <a:gd name="connsiteX4" fmla="*/ 814102 w 823531"/>
                  <a:gd name="connsiteY4" fmla="*/ 151067 h 475495"/>
                  <a:gd name="connsiteX5" fmla="*/ 561880 w 823531"/>
                  <a:gd name="connsiteY5" fmla="*/ 5429 h 475495"/>
                  <a:gd name="connsiteX6" fmla="*/ 516636 w 823531"/>
                  <a:gd name="connsiteY6" fmla="*/ 5429 h 475495"/>
                  <a:gd name="connsiteX7" fmla="*/ 9430 w 823531"/>
                  <a:gd name="connsiteY7" fmla="*/ 298323 h 475495"/>
                  <a:gd name="connsiteX8" fmla="*/ 9430 w 823531"/>
                  <a:gd name="connsiteY8" fmla="*/ 324421 h 47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531" h="475495">
                    <a:moveTo>
                      <a:pt x="9430" y="324421"/>
                    </a:moveTo>
                    <a:lnTo>
                      <a:pt x="261556" y="470059"/>
                    </a:lnTo>
                    <a:cubicBezTo>
                      <a:pt x="275806" y="477307"/>
                      <a:pt x="292646" y="477307"/>
                      <a:pt x="306896" y="470059"/>
                    </a:cubicBezTo>
                    <a:lnTo>
                      <a:pt x="814102" y="177260"/>
                    </a:lnTo>
                    <a:cubicBezTo>
                      <a:pt x="826675" y="170021"/>
                      <a:pt x="826675" y="158210"/>
                      <a:pt x="814102" y="151067"/>
                    </a:cubicBezTo>
                    <a:lnTo>
                      <a:pt x="561880" y="5429"/>
                    </a:lnTo>
                    <a:cubicBezTo>
                      <a:pt x="547669" y="-1810"/>
                      <a:pt x="530847" y="-1810"/>
                      <a:pt x="516636" y="5429"/>
                    </a:cubicBezTo>
                    <a:lnTo>
                      <a:pt x="9430" y="298323"/>
                    </a:lnTo>
                    <a:cubicBezTo>
                      <a:pt x="-3143" y="305562"/>
                      <a:pt x="-3143" y="317278"/>
                      <a:pt x="9430" y="324421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5AA282-7321-4522-9EC5-59A6BEA0B528}"/>
                  </a:ext>
                </a:extLst>
              </p:cNvPr>
              <p:cNvSpPr/>
              <p:nvPr/>
            </p:nvSpPr>
            <p:spPr>
              <a:xfrm>
                <a:off x="4811934" y="3637025"/>
                <a:ext cx="823531" cy="475495"/>
              </a:xfrm>
              <a:custGeom>
                <a:avLst/>
                <a:gdLst>
                  <a:gd name="connsiteX0" fmla="*/ 9430 w 823531"/>
                  <a:gd name="connsiteY0" fmla="*/ 324421 h 475495"/>
                  <a:gd name="connsiteX1" fmla="*/ 261556 w 823531"/>
                  <a:gd name="connsiteY1" fmla="*/ 470059 h 475495"/>
                  <a:gd name="connsiteX2" fmla="*/ 306896 w 823531"/>
                  <a:gd name="connsiteY2" fmla="*/ 470059 h 475495"/>
                  <a:gd name="connsiteX3" fmla="*/ 814102 w 823531"/>
                  <a:gd name="connsiteY3" fmla="*/ 177260 h 475495"/>
                  <a:gd name="connsiteX4" fmla="*/ 814102 w 823531"/>
                  <a:gd name="connsiteY4" fmla="*/ 151067 h 475495"/>
                  <a:gd name="connsiteX5" fmla="*/ 561880 w 823531"/>
                  <a:gd name="connsiteY5" fmla="*/ 5429 h 475495"/>
                  <a:gd name="connsiteX6" fmla="*/ 516636 w 823531"/>
                  <a:gd name="connsiteY6" fmla="*/ 5429 h 475495"/>
                  <a:gd name="connsiteX7" fmla="*/ 9430 w 823531"/>
                  <a:gd name="connsiteY7" fmla="*/ 298323 h 475495"/>
                  <a:gd name="connsiteX8" fmla="*/ 9430 w 823531"/>
                  <a:gd name="connsiteY8" fmla="*/ 324421 h 47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531" h="475495">
                    <a:moveTo>
                      <a:pt x="9430" y="324421"/>
                    </a:moveTo>
                    <a:lnTo>
                      <a:pt x="261556" y="470059"/>
                    </a:lnTo>
                    <a:cubicBezTo>
                      <a:pt x="275806" y="477307"/>
                      <a:pt x="292646" y="477307"/>
                      <a:pt x="306896" y="470059"/>
                    </a:cubicBezTo>
                    <a:lnTo>
                      <a:pt x="814102" y="177260"/>
                    </a:lnTo>
                    <a:cubicBezTo>
                      <a:pt x="826675" y="170021"/>
                      <a:pt x="826675" y="158210"/>
                      <a:pt x="814102" y="151067"/>
                    </a:cubicBezTo>
                    <a:lnTo>
                      <a:pt x="561880" y="5429"/>
                    </a:lnTo>
                    <a:cubicBezTo>
                      <a:pt x="547669" y="-1810"/>
                      <a:pt x="530847" y="-1810"/>
                      <a:pt x="516636" y="5429"/>
                    </a:cubicBezTo>
                    <a:lnTo>
                      <a:pt x="9430" y="298323"/>
                    </a:lnTo>
                    <a:cubicBezTo>
                      <a:pt x="-3143" y="305562"/>
                      <a:pt x="-3143" y="317278"/>
                      <a:pt x="9430" y="324421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917138A-6445-48B4-8F66-F20F80BE5766}"/>
                  </a:ext>
                </a:extLst>
              </p:cNvPr>
              <p:cNvSpPr/>
              <p:nvPr/>
            </p:nvSpPr>
            <p:spPr>
              <a:xfrm>
                <a:off x="5152191" y="3833652"/>
                <a:ext cx="143017" cy="82265"/>
              </a:xfrm>
              <a:custGeom>
                <a:avLst/>
                <a:gdLst>
                  <a:gd name="connsiteX0" fmla="*/ 20931 w 143017"/>
                  <a:gd name="connsiteY0" fmla="*/ 12066 h 82265"/>
                  <a:gd name="connsiteX1" fmla="*/ 20931 w 143017"/>
                  <a:gd name="connsiteY1" fmla="*/ 70263 h 82265"/>
                  <a:gd name="connsiteX2" fmla="*/ 122087 w 143017"/>
                  <a:gd name="connsiteY2" fmla="*/ 70263 h 82265"/>
                  <a:gd name="connsiteX3" fmla="*/ 122087 w 143017"/>
                  <a:gd name="connsiteY3" fmla="*/ 12066 h 82265"/>
                  <a:gd name="connsiteX4" fmla="*/ 20931 w 143017"/>
                  <a:gd name="connsiteY4" fmla="*/ 12066 h 8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17" h="82265">
                    <a:moveTo>
                      <a:pt x="20931" y="12066"/>
                    </a:moveTo>
                    <a:cubicBezTo>
                      <a:pt x="-6977" y="28258"/>
                      <a:pt x="-6977" y="54261"/>
                      <a:pt x="20931" y="70263"/>
                    </a:cubicBezTo>
                    <a:cubicBezTo>
                      <a:pt x="52754" y="86266"/>
                      <a:pt x="90264" y="86266"/>
                      <a:pt x="122087" y="70263"/>
                    </a:cubicBezTo>
                    <a:cubicBezTo>
                      <a:pt x="149995" y="54261"/>
                      <a:pt x="149995" y="28258"/>
                      <a:pt x="122087" y="12066"/>
                    </a:cubicBezTo>
                    <a:cubicBezTo>
                      <a:pt x="90292" y="-4022"/>
                      <a:pt x="52726" y="-4022"/>
                      <a:pt x="20931" y="12066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E072C88-B3CE-41DA-9E34-0E181C7DD2B8}"/>
                  </a:ext>
                </a:extLst>
              </p:cNvPr>
              <p:cNvSpPr/>
              <p:nvPr/>
            </p:nvSpPr>
            <p:spPr>
              <a:xfrm>
                <a:off x="5576125" y="3861618"/>
                <a:ext cx="17716" cy="23065"/>
              </a:xfrm>
              <a:custGeom>
                <a:avLst/>
                <a:gdLst>
                  <a:gd name="connsiteX0" fmla="*/ 8858 w 17716"/>
                  <a:gd name="connsiteY0" fmla="*/ 1150 h 23065"/>
                  <a:gd name="connsiteX1" fmla="*/ 0 w 17716"/>
                  <a:gd name="connsiteY1" fmla="*/ 16581 h 23065"/>
                  <a:gd name="connsiteX2" fmla="*/ 8858 w 17716"/>
                  <a:gd name="connsiteY2" fmla="*/ 21915 h 23065"/>
                  <a:gd name="connsiteX3" fmla="*/ 17717 w 17716"/>
                  <a:gd name="connsiteY3" fmla="*/ 6484 h 23065"/>
                  <a:gd name="connsiteX4" fmla="*/ 8858 w 17716"/>
                  <a:gd name="connsiteY4" fmla="*/ 1150 h 2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23065">
                    <a:moveTo>
                      <a:pt x="8858" y="1150"/>
                    </a:moveTo>
                    <a:cubicBezTo>
                      <a:pt x="3610" y="4579"/>
                      <a:pt x="314" y="10314"/>
                      <a:pt x="0" y="16581"/>
                    </a:cubicBezTo>
                    <a:cubicBezTo>
                      <a:pt x="0" y="22296"/>
                      <a:pt x="4000" y="24677"/>
                      <a:pt x="8858" y="21915"/>
                    </a:cubicBezTo>
                    <a:cubicBezTo>
                      <a:pt x="14107" y="18486"/>
                      <a:pt x="17402" y="12752"/>
                      <a:pt x="17717" y="6484"/>
                    </a:cubicBezTo>
                    <a:cubicBezTo>
                      <a:pt x="17717" y="769"/>
                      <a:pt x="13716" y="-1612"/>
                      <a:pt x="8858" y="115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B5D8766-167B-417F-8102-3B7E291548B1}"/>
                  </a:ext>
                </a:extLst>
              </p:cNvPr>
              <p:cNvSpPr/>
              <p:nvPr/>
            </p:nvSpPr>
            <p:spPr>
              <a:xfrm>
                <a:off x="5576125" y="3895812"/>
                <a:ext cx="17716" cy="23065"/>
              </a:xfrm>
              <a:custGeom>
                <a:avLst/>
                <a:gdLst>
                  <a:gd name="connsiteX0" fmla="*/ 8858 w 17716"/>
                  <a:gd name="connsiteY0" fmla="*/ 1150 h 23065"/>
                  <a:gd name="connsiteX1" fmla="*/ 0 w 17716"/>
                  <a:gd name="connsiteY1" fmla="*/ 16581 h 23065"/>
                  <a:gd name="connsiteX2" fmla="*/ 8858 w 17716"/>
                  <a:gd name="connsiteY2" fmla="*/ 21915 h 23065"/>
                  <a:gd name="connsiteX3" fmla="*/ 17717 w 17716"/>
                  <a:gd name="connsiteY3" fmla="*/ 6484 h 23065"/>
                  <a:gd name="connsiteX4" fmla="*/ 8858 w 17716"/>
                  <a:gd name="connsiteY4" fmla="*/ 1150 h 2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" h="23065">
                    <a:moveTo>
                      <a:pt x="8858" y="1150"/>
                    </a:moveTo>
                    <a:cubicBezTo>
                      <a:pt x="3610" y="4579"/>
                      <a:pt x="314" y="10314"/>
                      <a:pt x="0" y="16581"/>
                    </a:cubicBezTo>
                    <a:cubicBezTo>
                      <a:pt x="0" y="22296"/>
                      <a:pt x="4000" y="24677"/>
                      <a:pt x="8858" y="21915"/>
                    </a:cubicBezTo>
                    <a:cubicBezTo>
                      <a:pt x="14183" y="18553"/>
                      <a:pt x="17497" y="12771"/>
                      <a:pt x="17717" y="6484"/>
                    </a:cubicBezTo>
                    <a:cubicBezTo>
                      <a:pt x="17717" y="769"/>
                      <a:pt x="13716" y="-1612"/>
                      <a:pt x="8858" y="115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6D7C61E-E115-470F-8E16-11F66543EBB0}"/>
                  </a:ext>
                </a:extLst>
              </p:cNvPr>
              <p:cNvSpPr/>
              <p:nvPr/>
            </p:nvSpPr>
            <p:spPr>
              <a:xfrm>
                <a:off x="4699396" y="4176561"/>
                <a:ext cx="275511" cy="319240"/>
              </a:xfrm>
              <a:custGeom>
                <a:avLst/>
                <a:gdLst>
                  <a:gd name="connsiteX0" fmla="*/ 268558 w 275511"/>
                  <a:gd name="connsiteY0" fmla="*/ 319239 h 319240"/>
                  <a:gd name="connsiteX1" fmla="*/ 265224 w 275511"/>
                  <a:gd name="connsiteY1" fmla="*/ 318382 h 319240"/>
                  <a:gd name="connsiteX2" fmla="*/ 20812 w 275511"/>
                  <a:gd name="connsiteY2" fmla="*/ 176364 h 319240"/>
                  <a:gd name="connsiteX3" fmla="*/ 5629 w 275511"/>
                  <a:gd name="connsiteY3" fmla="*/ 119347 h 319240"/>
                  <a:gd name="connsiteX4" fmla="*/ 20812 w 275511"/>
                  <a:gd name="connsiteY4" fmla="*/ 104165 h 319240"/>
                  <a:gd name="connsiteX5" fmla="*/ 199978 w 275511"/>
                  <a:gd name="connsiteY5" fmla="*/ 723 h 319240"/>
                  <a:gd name="connsiteX6" fmla="*/ 208940 w 275511"/>
                  <a:gd name="connsiteY6" fmla="*/ 3647 h 319240"/>
                  <a:gd name="connsiteX7" fmla="*/ 206645 w 275511"/>
                  <a:gd name="connsiteY7" fmla="*/ 12248 h 319240"/>
                  <a:gd name="connsiteX8" fmla="*/ 27575 w 275511"/>
                  <a:gd name="connsiteY8" fmla="*/ 115404 h 319240"/>
                  <a:gd name="connsiteX9" fmla="*/ 17583 w 275511"/>
                  <a:gd name="connsiteY9" fmla="*/ 154561 h 319240"/>
                  <a:gd name="connsiteX10" fmla="*/ 27575 w 275511"/>
                  <a:gd name="connsiteY10" fmla="*/ 164553 h 319240"/>
                  <a:gd name="connsiteX11" fmla="*/ 271986 w 275511"/>
                  <a:gd name="connsiteY11" fmla="*/ 306380 h 319240"/>
                  <a:gd name="connsiteX12" fmla="*/ 274758 w 275511"/>
                  <a:gd name="connsiteY12" fmla="*/ 315248 h 319240"/>
                  <a:gd name="connsiteX13" fmla="*/ 274368 w 275511"/>
                  <a:gd name="connsiteY13" fmla="*/ 315905 h 319240"/>
                  <a:gd name="connsiteX14" fmla="*/ 268558 w 275511"/>
                  <a:gd name="connsiteY14" fmla="*/ 319239 h 31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5511" h="319240">
                    <a:moveTo>
                      <a:pt x="268558" y="319239"/>
                    </a:moveTo>
                    <a:cubicBezTo>
                      <a:pt x="267395" y="319239"/>
                      <a:pt x="266243" y="318944"/>
                      <a:pt x="265224" y="318382"/>
                    </a:cubicBezTo>
                    <a:lnTo>
                      <a:pt x="20812" y="176364"/>
                    </a:lnTo>
                    <a:cubicBezTo>
                      <a:pt x="876" y="164810"/>
                      <a:pt x="-5924" y="139293"/>
                      <a:pt x="5629" y="119347"/>
                    </a:cubicBezTo>
                    <a:cubicBezTo>
                      <a:pt x="9277" y="113051"/>
                      <a:pt x="14507" y="107813"/>
                      <a:pt x="20812" y="104165"/>
                    </a:cubicBezTo>
                    <a:lnTo>
                      <a:pt x="199978" y="723"/>
                    </a:lnTo>
                    <a:cubicBezTo>
                      <a:pt x="203264" y="-944"/>
                      <a:pt x="207274" y="371"/>
                      <a:pt x="208940" y="3647"/>
                    </a:cubicBezTo>
                    <a:cubicBezTo>
                      <a:pt x="210474" y="6686"/>
                      <a:pt x="209493" y="10391"/>
                      <a:pt x="206645" y="12248"/>
                    </a:cubicBezTo>
                    <a:lnTo>
                      <a:pt x="27575" y="115404"/>
                    </a:lnTo>
                    <a:cubicBezTo>
                      <a:pt x="14002" y="123453"/>
                      <a:pt x="9525" y="140988"/>
                      <a:pt x="17583" y="154561"/>
                    </a:cubicBezTo>
                    <a:cubicBezTo>
                      <a:pt x="20022" y="158676"/>
                      <a:pt x="23460" y="162115"/>
                      <a:pt x="27575" y="164553"/>
                    </a:cubicBezTo>
                    <a:lnTo>
                      <a:pt x="271986" y="306380"/>
                    </a:lnTo>
                    <a:cubicBezTo>
                      <a:pt x="275206" y="308066"/>
                      <a:pt x="276444" y="312038"/>
                      <a:pt x="274758" y="315248"/>
                    </a:cubicBezTo>
                    <a:cubicBezTo>
                      <a:pt x="274644" y="315477"/>
                      <a:pt x="274511" y="315696"/>
                      <a:pt x="274368" y="315905"/>
                    </a:cubicBezTo>
                    <a:cubicBezTo>
                      <a:pt x="273196" y="318010"/>
                      <a:pt x="270967" y="319296"/>
                      <a:pt x="268558" y="319239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7709B3D-156C-441F-B0B9-4BC9CC287C30}"/>
                  </a:ext>
                </a:extLst>
              </p:cNvPr>
              <p:cNvSpPr/>
              <p:nvPr/>
            </p:nvSpPr>
            <p:spPr>
              <a:xfrm>
                <a:off x="4882038" y="4110867"/>
                <a:ext cx="394558" cy="538475"/>
              </a:xfrm>
              <a:custGeom>
                <a:avLst/>
                <a:gdLst>
                  <a:gd name="connsiteX0" fmla="*/ 392049 w 394558"/>
                  <a:gd name="connsiteY0" fmla="*/ 247773 h 538475"/>
                  <a:gd name="connsiteX1" fmla="*/ 339090 w 394558"/>
                  <a:gd name="connsiteY1" fmla="*/ 35175 h 538475"/>
                  <a:gd name="connsiteX2" fmla="*/ 336137 w 394558"/>
                  <a:gd name="connsiteY2" fmla="*/ 26602 h 538475"/>
                  <a:gd name="connsiteX3" fmla="*/ 351568 w 394558"/>
                  <a:gd name="connsiteY3" fmla="*/ 24411 h 538475"/>
                  <a:gd name="connsiteX4" fmla="*/ 317944 w 394558"/>
                  <a:gd name="connsiteY4" fmla="*/ 5361 h 538475"/>
                  <a:gd name="connsiteX5" fmla="*/ 317944 w 394558"/>
                  <a:gd name="connsiteY5" fmla="*/ 5361 h 538475"/>
                  <a:gd name="connsiteX6" fmla="*/ 272415 w 394558"/>
                  <a:gd name="connsiteY6" fmla="*/ 7361 h 538475"/>
                  <a:gd name="connsiteX7" fmla="*/ 51911 w 394558"/>
                  <a:gd name="connsiteY7" fmla="*/ 134997 h 538475"/>
                  <a:gd name="connsiteX8" fmla="*/ 0 w 394558"/>
                  <a:gd name="connsiteY8" fmla="*/ 225293 h 538475"/>
                  <a:gd name="connsiteX9" fmla="*/ 0 w 394558"/>
                  <a:gd name="connsiteY9" fmla="*/ 480944 h 538475"/>
                  <a:gd name="connsiteX10" fmla="*/ 15145 w 394558"/>
                  <a:gd name="connsiteY10" fmla="*/ 520188 h 538475"/>
                  <a:gd name="connsiteX11" fmla="*/ 15145 w 394558"/>
                  <a:gd name="connsiteY11" fmla="*/ 520188 h 538475"/>
                  <a:gd name="connsiteX12" fmla="*/ 46768 w 394558"/>
                  <a:gd name="connsiteY12" fmla="*/ 538476 h 538475"/>
                  <a:gd name="connsiteX13" fmla="*/ 39148 w 394558"/>
                  <a:gd name="connsiteY13" fmla="*/ 518283 h 538475"/>
                  <a:gd name="connsiteX14" fmla="*/ 40862 w 394558"/>
                  <a:gd name="connsiteY14" fmla="*/ 517616 h 538475"/>
                  <a:gd name="connsiteX15" fmla="*/ 101155 w 394558"/>
                  <a:gd name="connsiteY15" fmla="*/ 437320 h 538475"/>
                  <a:gd name="connsiteX16" fmla="*/ 143161 w 394558"/>
                  <a:gd name="connsiteY16" fmla="*/ 315876 h 538475"/>
                  <a:gd name="connsiteX17" fmla="*/ 203549 w 394558"/>
                  <a:gd name="connsiteY17" fmla="*/ 235581 h 538475"/>
                  <a:gd name="connsiteX18" fmla="*/ 274034 w 394558"/>
                  <a:gd name="connsiteY18" fmla="*/ 264156 h 538475"/>
                  <a:gd name="connsiteX19" fmla="*/ 295180 w 394558"/>
                  <a:gd name="connsiteY19" fmla="*/ 301113 h 538475"/>
                  <a:gd name="connsiteX20" fmla="*/ 323183 w 394558"/>
                  <a:gd name="connsiteY20" fmla="*/ 328735 h 538475"/>
                  <a:gd name="connsiteX21" fmla="*/ 323183 w 394558"/>
                  <a:gd name="connsiteY21" fmla="*/ 328735 h 538475"/>
                  <a:gd name="connsiteX22" fmla="*/ 355378 w 394558"/>
                  <a:gd name="connsiteY22" fmla="*/ 347785 h 538475"/>
                  <a:gd name="connsiteX23" fmla="*/ 347186 w 394558"/>
                  <a:gd name="connsiteY23" fmla="*/ 335022 h 538475"/>
                  <a:gd name="connsiteX24" fmla="*/ 366236 w 394558"/>
                  <a:gd name="connsiteY24" fmla="*/ 329878 h 538475"/>
                  <a:gd name="connsiteX25" fmla="*/ 392049 w 394558"/>
                  <a:gd name="connsiteY25" fmla="*/ 247773 h 53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4558" h="538475">
                    <a:moveTo>
                      <a:pt x="392049" y="247773"/>
                    </a:moveTo>
                    <a:lnTo>
                      <a:pt x="339090" y="35175"/>
                    </a:lnTo>
                    <a:cubicBezTo>
                      <a:pt x="338338" y="32241"/>
                      <a:pt x="337347" y="29374"/>
                      <a:pt x="336137" y="26602"/>
                    </a:cubicBezTo>
                    <a:lnTo>
                      <a:pt x="351568" y="24411"/>
                    </a:lnTo>
                    <a:lnTo>
                      <a:pt x="317944" y="5361"/>
                    </a:lnTo>
                    <a:lnTo>
                      <a:pt x="317944" y="5361"/>
                    </a:lnTo>
                    <a:cubicBezTo>
                      <a:pt x="303571" y="-2449"/>
                      <a:pt x="286055" y="-1678"/>
                      <a:pt x="272415" y="7361"/>
                    </a:cubicBezTo>
                    <a:lnTo>
                      <a:pt x="51911" y="134997"/>
                    </a:lnTo>
                    <a:cubicBezTo>
                      <a:pt x="21203" y="155104"/>
                      <a:pt x="1924" y="188641"/>
                      <a:pt x="0" y="225293"/>
                    </a:cubicBezTo>
                    <a:lnTo>
                      <a:pt x="0" y="480944"/>
                    </a:lnTo>
                    <a:cubicBezTo>
                      <a:pt x="0" y="501328"/>
                      <a:pt x="4953" y="515330"/>
                      <a:pt x="15145" y="520188"/>
                    </a:cubicBezTo>
                    <a:lnTo>
                      <a:pt x="15145" y="520188"/>
                    </a:lnTo>
                    <a:lnTo>
                      <a:pt x="46768" y="538476"/>
                    </a:lnTo>
                    <a:lnTo>
                      <a:pt x="39148" y="518283"/>
                    </a:lnTo>
                    <a:lnTo>
                      <a:pt x="40862" y="517616"/>
                    </a:lnTo>
                    <a:cubicBezTo>
                      <a:pt x="77152" y="500280"/>
                      <a:pt x="90297" y="468657"/>
                      <a:pt x="101155" y="437320"/>
                    </a:cubicBezTo>
                    <a:lnTo>
                      <a:pt x="143161" y="315876"/>
                    </a:lnTo>
                    <a:cubicBezTo>
                      <a:pt x="154019" y="284539"/>
                      <a:pt x="181261" y="248630"/>
                      <a:pt x="203549" y="235581"/>
                    </a:cubicBezTo>
                    <a:cubicBezTo>
                      <a:pt x="225838" y="222531"/>
                      <a:pt x="257651" y="235581"/>
                      <a:pt x="274034" y="264156"/>
                    </a:cubicBezTo>
                    <a:lnTo>
                      <a:pt x="295180" y="301113"/>
                    </a:lnTo>
                    <a:cubicBezTo>
                      <a:pt x="301638" y="312847"/>
                      <a:pt x="311363" y="322439"/>
                      <a:pt x="323183" y="328735"/>
                    </a:cubicBezTo>
                    <a:lnTo>
                      <a:pt x="323183" y="328735"/>
                    </a:lnTo>
                    <a:lnTo>
                      <a:pt x="355378" y="347785"/>
                    </a:lnTo>
                    <a:lnTo>
                      <a:pt x="347186" y="335022"/>
                    </a:lnTo>
                    <a:cubicBezTo>
                      <a:pt x="353882" y="335041"/>
                      <a:pt x="360455" y="333260"/>
                      <a:pt x="366236" y="329878"/>
                    </a:cubicBezTo>
                    <a:cubicBezTo>
                      <a:pt x="388239" y="316734"/>
                      <a:pt x="400050" y="280158"/>
                      <a:pt x="392049" y="247773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988249B-8D76-41AF-8423-732052C1B361}"/>
                  </a:ext>
                </a:extLst>
              </p:cNvPr>
              <p:cNvSpPr/>
              <p:nvPr/>
            </p:nvSpPr>
            <p:spPr>
              <a:xfrm>
                <a:off x="4882038" y="4110867"/>
                <a:ext cx="394558" cy="538475"/>
              </a:xfrm>
              <a:custGeom>
                <a:avLst/>
                <a:gdLst>
                  <a:gd name="connsiteX0" fmla="*/ 392049 w 394558"/>
                  <a:gd name="connsiteY0" fmla="*/ 247773 h 538475"/>
                  <a:gd name="connsiteX1" fmla="*/ 339090 w 394558"/>
                  <a:gd name="connsiteY1" fmla="*/ 35175 h 538475"/>
                  <a:gd name="connsiteX2" fmla="*/ 336137 w 394558"/>
                  <a:gd name="connsiteY2" fmla="*/ 26602 h 538475"/>
                  <a:gd name="connsiteX3" fmla="*/ 351568 w 394558"/>
                  <a:gd name="connsiteY3" fmla="*/ 24411 h 538475"/>
                  <a:gd name="connsiteX4" fmla="*/ 317944 w 394558"/>
                  <a:gd name="connsiteY4" fmla="*/ 5361 h 538475"/>
                  <a:gd name="connsiteX5" fmla="*/ 317944 w 394558"/>
                  <a:gd name="connsiteY5" fmla="*/ 5361 h 538475"/>
                  <a:gd name="connsiteX6" fmla="*/ 272415 w 394558"/>
                  <a:gd name="connsiteY6" fmla="*/ 7361 h 538475"/>
                  <a:gd name="connsiteX7" fmla="*/ 51911 w 394558"/>
                  <a:gd name="connsiteY7" fmla="*/ 134997 h 538475"/>
                  <a:gd name="connsiteX8" fmla="*/ 0 w 394558"/>
                  <a:gd name="connsiteY8" fmla="*/ 225293 h 538475"/>
                  <a:gd name="connsiteX9" fmla="*/ 0 w 394558"/>
                  <a:gd name="connsiteY9" fmla="*/ 480944 h 538475"/>
                  <a:gd name="connsiteX10" fmla="*/ 15145 w 394558"/>
                  <a:gd name="connsiteY10" fmla="*/ 520188 h 538475"/>
                  <a:gd name="connsiteX11" fmla="*/ 15145 w 394558"/>
                  <a:gd name="connsiteY11" fmla="*/ 520188 h 538475"/>
                  <a:gd name="connsiteX12" fmla="*/ 46768 w 394558"/>
                  <a:gd name="connsiteY12" fmla="*/ 538476 h 538475"/>
                  <a:gd name="connsiteX13" fmla="*/ 39148 w 394558"/>
                  <a:gd name="connsiteY13" fmla="*/ 518283 h 538475"/>
                  <a:gd name="connsiteX14" fmla="*/ 40862 w 394558"/>
                  <a:gd name="connsiteY14" fmla="*/ 517616 h 538475"/>
                  <a:gd name="connsiteX15" fmla="*/ 101155 w 394558"/>
                  <a:gd name="connsiteY15" fmla="*/ 437320 h 538475"/>
                  <a:gd name="connsiteX16" fmla="*/ 143161 w 394558"/>
                  <a:gd name="connsiteY16" fmla="*/ 315876 h 538475"/>
                  <a:gd name="connsiteX17" fmla="*/ 203549 w 394558"/>
                  <a:gd name="connsiteY17" fmla="*/ 235581 h 538475"/>
                  <a:gd name="connsiteX18" fmla="*/ 274034 w 394558"/>
                  <a:gd name="connsiteY18" fmla="*/ 264156 h 538475"/>
                  <a:gd name="connsiteX19" fmla="*/ 295180 w 394558"/>
                  <a:gd name="connsiteY19" fmla="*/ 301113 h 538475"/>
                  <a:gd name="connsiteX20" fmla="*/ 323183 w 394558"/>
                  <a:gd name="connsiteY20" fmla="*/ 328735 h 538475"/>
                  <a:gd name="connsiteX21" fmla="*/ 323183 w 394558"/>
                  <a:gd name="connsiteY21" fmla="*/ 328735 h 538475"/>
                  <a:gd name="connsiteX22" fmla="*/ 355378 w 394558"/>
                  <a:gd name="connsiteY22" fmla="*/ 347785 h 538475"/>
                  <a:gd name="connsiteX23" fmla="*/ 347186 w 394558"/>
                  <a:gd name="connsiteY23" fmla="*/ 335022 h 538475"/>
                  <a:gd name="connsiteX24" fmla="*/ 366236 w 394558"/>
                  <a:gd name="connsiteY24" fmla="*/ 329878 h 538475"/>
                  <a:gd name="connsiteX25" fmla="*/ 392049 w 394558"/>
                  <a:gd name="connsiteY25" fmla="*/ 247773 h 53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4558" h="538475">
                    <a:moveTo>
                      <a:pt x="392049" y="247773"/>
                    </a:moveTo>
                    <a:lnTo>
                      <a:pt x="339090" y="35175"/>
                    </a:lnTo>
                    <a:cubicBezTo>
                      <a:pt x="338338" y="32241"/>
                      <a:pt x="337347" y="29374"/>
                      <a:pt x="336137" y="26602"/>
                    </a:cubicBezTo>
                    <a:lnTo>
                      <a:pt x="351568" y="24411"/>
                    </a:lnTo>
                    <a:lnTo>
                      <a:pt x="317944" y="5361"/>
                    </a:lnTo>
                    <a:lnTo>
                      <a:pt x="317944" y="5361"/>
                    </a:lnTo>
                    <a:cubicBezTo>
                      <a:pt x="303571" y="-2449"/>
                      <a:pt x="286055" y="-1678"/>
                      <a:pt x="272415" y="7361"/>
                    </a:cubicBezTo>
                    <a:lnTo>
                      <a:pt x="51911" y="134997"/>
                    </a:lnTo>
                    <a:cubicBezTo>
                      <a:pt x="21203" y="155104"/>
                      <a:pt x="1924" y="188641"/>
                      <a:pt x="0" y="225293"/>
                    </a:cubicBezTo>
                    <a:lnTo>
                      <a:pt x="0" y="480944"/>
                    </a:lnTo>
                    <a:cubicBezTo>
                      <a:pt x="0" y="501328"/>
                      <a:pt x="4953" y="515330"/>
                      <a:pt x="15145" y="520188"/>
                    </a:cubicBezTo>
                    <a:lnTo>
                      <a:pt x="15145" y="520188"/>
                    </a:lnTo>
                    <a:lnTo>
                      <a:pt x="46768" y="538476"/>
                    </a:lnTo>
                    <a:lnTo>
                      <a:pt x="39148" y="518283"/>
                    </a:lnTo>
                    <a:lnTo>
                      <a:pt x="40862" y="517616"/>
                    </a:lnTo>
                    <a:cubicBezTo>
                      <a:pt x="77152" y="500280"/>
                      <a:pt x="90297" y="468657"/>
                      <a:pt x="101155" y="437320"/>
                    </a:cubicBezTo>
                    <a:lnTo>
                      <a:pt x="143161" y="315876"/>
                    </a:lnTo>
                    <a:cubicBezTo>
                      <a:pt x="154019" y="284539"/>
                      <a:pt x="181261" y="248630"/>
                      <a:pt x="203549" y="235581"/>
                    </a:cubicBezTo>
                    <a:cubicBezTo>
                      <a:pt x="225838" y="222531"/>
                      <a:pt x="257651" y="235581"/>
                      <a:pt x="274034" y="264156"/>
                    </a:cubicBezTo>
                    <a:lnTo>
                      <a:pt x="295180" y="301113"/>
                    </a:lnTo>
                    <a:cubicBezTo>
                      <a:pt x="301638" y="312847"/>
                      <a:pt x="311363" y="322439"/>
                      <a:pt x="323183" y="328735"/>
                    </a:cubicBezTo>
                    <a:lnTo>
                      <a:pt x="323183" y="328735"/>
                    </a:lnTo>
                    <a:lnTo>
                      <a:pt x="355378" y="347785"/>
                    </a:lnTo>
                    <a:lnTo>
                      <a:pt x="347186" y="335022"/>
                    </a:lnTo>
                    <a:cubicBezTo>
                      <a:pt x="353882" y="335041"/>
                      <a:pt x="360455" y="333260"/>
                      <a:pt x="366236" y="329878"/>
                    </a:cubicBezTo>
                    <a:cubicBezTo>
                      <a:pt x="388239" y="316734"/>
                      <a:pt x="400050" y="280158"/>
                      <a:pt x="392049" y="247773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D5181E5-D328-4664-B9EC-7CA87C1DE0C5}"/>
                  </a:ext>
                </a:extLst>
              </p:cNvPr>
              <p:cNvSpPr/>
              <p:nvPr/>
            </p:nvSpPr>
            <p:spPr>
              <a:xfrm>
                <a:off x="4903089" y="4110867"/>
                <a:ext cx="330517" cy="197004"/>
              </a:xfrm>
              <a:custGeom>
                <a:avLst/>
                <a:gdLst>
                  <a:gd name="connsiteX0" fmla="*/ 315087 w 330517"/>
                  <a:gd name="connsiteY0" fmla="*/ 26602 h 197004"/>
                  <a:gd name="connsiteX1" fmla="*/ 330518 w 330517"/>
                  <a:gd name="connsiteY1" fmla="*/ 24411 h 197004"/>
                  <a:gd name="connsiteX2" fmla="*/ 296894 w 330517"/>
                  <a:gd name="connsiteY2" fmla="*/ 5361 h 197004"/>
                  <a:gd name="connsiteX3" fmla="*/ 296894 w 330517"/>
                  <a:gd name="connsiteY3" fmla="*/ 5361 h 197004"/>
                  <a:gd name="connsiteX4" fmla="*/ 251365 w 330517"/>
                  <a:gd name="connsiteY4" fmla="*/ 7361 h 197004"/>
                  <a:gd name="connsiteX5" fmla="*/ 30861 w 330517"/>
                  <a:gd name="connsiteY5" fmla="*/ 134997 h 197004"/>
                  <a:gd name="connsiteX6" fmla="*/ 0 w 330517"/>
                  <a:gd name="connsiteY6" fmla="*/ 165000 h 197004"/>
                  <a:gd name="connsiteX7" fmla="*/ 52483 w 330517"/>
                  <a:gd name="connsiteY7" fmla="*/ 197004 h 197004"/>
                  <a:gd name="connsiteX8" fmla="*/ 320897 w 330517"/>
                  <a:gd name="connsiteY8" fmla="*/ 45366 h 197004"/>
                  <a:gd name="connsiteX9" fmla="*/ 318325 w 330517"/>
                  <a:gd name="connsiteY9" fmla="*/ 35175 h 197004"/>
                  <a:gd name="connsiteX10" fmla="*/ 315087 w 330517"/>
                  <a:gd name="connsiteY10" fmla="*/ 26602 h 19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0517" h="197004">
                    <a:moveTo>
                      <a:pt x="315087" y="26602"/>
                    </a:moveTo>
                    <a:lnTo>
                      <a:pt x="330518" y="24411"/>
                    </a:lnTo>
                    <a:lnTo>
                      <a:pt x="296894" y="5361"/>
                    </a:lnTo>
                    <a:lnTo>
                      <a:pt x="296894" y="5361"/>
                    </a:lnTo>
                    <a:cubicBezTo>
                      <a:pt x="282521" y="-2449"/>
                      <a:pt x="265005" y="-1678"/>
                      <a:pt x="251365" y="7361"/>
                    </a:cubicBezTo>
                    <a:lnTo>
                      <a:pt x="30861" y="134997"/>
                    </a:lnTo>
                    <a:cubicBezTo>
                      <a:pt x="18545" y="142674"/>
                      <a:pt x="8020" y="152904"/>
                      <a:pt x="0" y="165000"/>
                    </a:cubicBezTo>
                    <a:lnTo>
                      <a:pt x="52483" y="197004"/>
                    </a:lnTo>
                    <a:lnTo>
                      <a:pt x="320897" y="45366"/>
                    </a:lnTo>
                    <a:lnTo>
                      <a:pt x="318325" y="35175"/>
                    </a:lnTo>
                    <a:cubicBezTo>
                      <a:pt x="317478" y="32231"/>
                      <a:pt x="316392" y="29364"/>
                      <a:pt x="315087" y="26602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57C037B-7F36-4668-974F-34D612A2673E}"/>
                  </a:ext>
                </a:extLst>
              </p:cNvPr>
              <p:cNvSpPr/>
              <p:nvPr/>
            </p:nvSpPr>
            <p:spPr>
              <a:xfrm>
                <a:off x="4903089" y="4110867"/>
                <a:ext cx="330517" cy="197004"/>
              </a:xfrm>
              <a:custGeom>
                <a:avLst/>
                <a:gdLst>
                  <a:gd name="connsiteX0" fmla="*/ 315087 w 330517"/>
                  <a:gd name="connsiteY0" fmla="*/ 26602 h 197004"/>
                  <a:gd name="connsiteX1" fmla="*/ 330518 w 330517"/>
                  <a:gd name="connsiteY1" fmla="*/ 24411 h 197004"/>
                  <a:gd name="connsiteX2" fmla="*/ 296894 w 330517"/>
                  <a:gd name="connsiteY2" fmla="*/ 5361 h 197004"/>
                  <a:gd name="connsiteX3" fmla="*/ 296894 w 330517"/>
                  <a:gd name="connsiteY3" fmla="*/ 5361 h 197004"/>
                  <a:gd name="connsiteX4" fmla="*/ 251365 w 330517"/>
                  <a:gd name="connsiteY4" fmla="*/ 7361 h 197004"/>
                  <a:gd name="connsiteX5" fmla="*/ 30861 w 330517"/>
                  <a:gd name="connsiteY5" fmla="*/ 134997 h 197004"/>
                  <a:gd name="connsiteX6" fmla="*/ 0 w 330517"/>
                  <a:gd name="connsiteY6" fmla="*/ 165000 h 197004"/>
                  <a:gd name="connsiteX7" fmla="*/ 52483 w 330517"/>
                  <a:gd name="connsiteY7" fmla="*/ 197004 h 197004"/>
                  <a:gd name="connsiteX8" fmla="*/ 320897 w 330517"/>
                  <a:gd name="connsiteY8" fmla="*/ 45366 h 197004"/>
                  <a:gd name="connsiteX9" fmla="*/ 318325 w 330517"/>
                  <a:gd name="connsiteY9" fmla="*/ 35175 h 197004"/>
                  <a:gd name="connsiteX10" fmla="*/ 315087 w 330517"/>
                  <a:gd name="connsiteY10" fmla="*/ 26602 h 19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0517" h="197004">
                    <a:moveTo>
                      <a:pt x="315087" y="26602"/>
                    </a:moveTo>
                    <a:lnTo>
                      <a:pt x="330518" y="24411"/>
                    </a:lnTo>
                    <a:lnTo>
                      <a:pt x="296894" y="5361"/>
                    </a:lnTo>
                    <a:lnTo>
                      <a:pt x="296894" y="5361"/>
                    </a:lnTo>
                    <a:cubicBezTo>
                      <a:pt x="282521" y="-2449"/>
                      <a:pt x="265005" y="-1678"/>
                      <a:pt x="251365" y="7361"/>
                    </a:cubicBezTo>
                    <a:lnTo>
                      <a:pt x="30861" y="134997"/>
                    </a:lnTo>
                    <a:cubicBezTo>
                      <a:pt x="18545" y="142674"/>
                      <a:pt x="8020" y="152904"/>
                      <a:pt x="0" y="165000"/>
                    </a:cubicBezTo>
                    <a:lnTo>
                      <a:pt x="52483" y="197004"/>
                    </a:lnTo>
                    <a:lnTo>
                      <a:pt x="320897" y="45366"/>
                    </a:lnTo>
                    <a:lnTo>
                      <a:pt x="318325" y="35175"/>
                    </a:lnTo>
                    <a:cubicBezTo>
                      <a:pt x="317478" y="32231"/>
                      <a:pt x="316392" y="29364"/>
                      <a:pt x="315087" y="26602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2A9C555-2802-44A1-8ED9-E75FB66B56EE}"/>
                  </a:ext>
                </a:extLst>
              </p:cNvPr>
              <p:cNvSpPr/>
              <p:nvPr/>
            </p:nvSpPr>
            <p:spPr>
              <a:xfrm>
                <a:off x="4916138" y="4129934"/>
                <a:ext cx="394920" cy="522970"/>
              </a:xfrm>
              <a:custGeom>
                <a:avLst/>
                <a:gdLst>
                  <a:gd name="connsiteX0" fmla="*/ 365760 w 394920"/>
                  <a:gd name="connsiteY0" fmla="*/ 330623 h 522970"/>
                  <a:gd name="connsiteX1" fmla="*/ 294989 w 394920"/>
                  <a:gd name="connsiteY1" fmla="*/ 302048 h 522970"/>
                  <a:gd name="connsiteX2" fmla="*/ 273939 w 394920"/>
                  <a:gd name="connsiteY2" fmla="*/ 265092 h 522970"/>
                  <a:gd name="connsiteX3" fmla="*/ 203359 w 394920"/>
                  <a:gd name="connsiteY3" fmla="*/ 236517 h 522970"/>
                  <a:gd name="connsiteX4" fmla="*/ 142970 w 394920"/>
                  <a:gd name="connsiteY4" fmla="*/ 316812 h 522970"/>
                  <a:gd name="connsiteX5" fmla="*/ 101060 w 394920"/>
                  <a:gd name="connsiteY5" fmla="*/ 438161 h 522970"/>
                  <a:gd name="connsiteX6" fmla="*/ 40672 w 394920"/>
                  <a:gd name="connsiteY6" fmla="*/ 518456 h 522970"/>
                  <a:gd name="connsiteX7" fmla="*/ 0 w 394920"/>
                  <a:gd name="connsiteY7" fmla="*/ 481880 h 522970"/>
                  <a:gd name="connsiteX8" fmla="*/ 0 w 394920"/>
                  <a:gd name="connsiteY8" fmla="*/ 226039 h 522970"/>
                  <a:gd name="connsiteX9" fmla="*/ 52006 w 394920"/>
                  <a:gd name="connsiteY9" fmla="*/ 135837 h 522970"/>
                  <a:gd name="connsiteX10" fmla="*/ 272891 w 394920"/>
                  <a:gd name="connsiteY10" fmla="*/ 7726 h 522970"/>
                  <a:gd name="connsiteX11" fmla="*/ 332327 w 394920"/>
                  <a:gd name="connsiteY11" fmla="*/ 18194 h 522970"/>
                  <a:gd name="connsiteX12" fmla="*/ 339566 w 394920"/>
                  <a:gd name="connsiteY12" fmla="*/ 36301 h 522970"/>
                  <a:gd name="connsiteX13" fmla="*/ 392525 w 394920"/>
                  <a:gd name="connsiteY13" fmla="*/ 248994 h 522970"/>
                  <a:gd name="connsiteX14" fmla="*/ 365760 w 394920"/>
                  <a:gd name="connsiteY14" fmla="*/ 330623 h 52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4920" h="522970">
                    <a:moveTo>
                      <a:pt x="365760" y="330623"/>
                    </a:moveTo>
                    <a:cubicBezTo>
                      <a:pt x="343186" y="343673"/>
                      <a:pt x="311468" y="330623"/>
                      <a:pt x="294989" y="302048"/>
                    </a:cubicBezTo>
                    <a:lnTo>
                      <a:pt x="273939" y="265092"/>
                    </a:lnTo>
                    <a:cubicBezTo>
                      <a:pt x="257461" y="236517"/>
                      <a:pt x="226314" y="223467"/>
                      <a:pt x="203359" y="236517"/>
                    </a:cubicBezTo>
                    <a:cubicBezTo>
                      <a:pt x="180404" y="249566"/>
                      <a:pt x="153829" y="285380"/>
                      <a:pt x="142970" y="316812"/>
                    </a:cubicBezTo>
                    <a:lnTo>
                      <a:pt x="101060" y="438161"/>
                    </a:lnTo>
                    <a:cubicBezTo>
                      <a:pt x="90202" y="469498"/>
                      <a:pt x="76962" y="501121"/>
                      <a:pt x="40672" y="518456"/>
                    </a:cubicBezTo>
                    <a:cubicBezTo>
                      <a:pt x="13240" y="531601"/>
                      <a:pt x="0" y="515028"/>
                      <a:pt x="0" y="481880"/>
                    </a:cubicBezTo>
                    <a:lnTo>
                      <a:pt x="0" y="226039"/>
                    </a:lnTo>
                    <a:cubicBezTo>
                      <a:pt x="1991" y="189406"/>
                      <a:pt x="21307" y="155916"/>
                      <a:pt x="52006" y="135837"/>
                    </a:cubicBezTo>
                    <a:lnTo>
                      <a:pt x="272891" y="7726"/>
                    </a:lnTo>
                    <a:cubicBezTo>
                      <a:pt x="292199" y="-5799"/>
                      <a:pt x="318802" y="-1104"/>
                      <a:pt x="332327" y="18194"/>
                    </a:cubicBezTo>
                    <a:cubicBezTo>
                      <a:pt x="336099" y="23595"/>
                      <a:pt x="338585" y="29786"/>
                      <a:pt x="339566" y="36301"/>
                    </a:cubicBezTo>
                    <a:lnTo>
                      <a:pt x="392525" y="248994"/>
                    </a:lnTo>
                    <a:cubicBezTo>
                      <a:pt x="400336" y="280808"/>
                      <a:pt x="388430" y="317574"/>
                      <a:pt x="365760" y="330623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399958D-82D4-4A4E-9003-2D5377FEFACA}"/>
                  </a:ext>
                </a:extLst>
              </p:cNvPr>
              <p:cNvSpPr/>
              <p:nvPr/>
            </p:nvSpPr>
            <p:spPr>
              <a:xfrm>
                <a:off x="4916138" y="4129934"/>
                <a:ext cx="394920" cy="522970"/>
              </a:xfrm>
              <a:custGeom>
                <a:avLst/>
                <a:gdLst>
                  <a:gd name="connsiteX0" fmla="*/ 365760 w 394920"/>
                  <a:gd name="connsiteY0" fmla="*/ 330623 h 522970"/>
                  <a:gd name="connsiteX1" fmla="*/ 294989 w 394920"/>
                  <a:gd name="connsiteY1" fmla="*/ 302048 h 522970"/>
                  <a:gd name="connsiteX2" fmla="*/ 273939 w 394920"/>
                  <a:gd name="connsiteY2" fmla="*/ 265092 h 522970"/>
                  <a:gd name="connsiteX3" fmla="*/ 203359 w 394920"/>
                  <a:gd name="connsiteY3" fmla="*/ 236517 h 522970"/>
                  <a:gd name="connsiteX4" fmla="*/ 142970 w 394920"/>
                  <a:gd name="connsiteY4" fmla="*/ 316812 h 522970"/>
                  <a:gd name="connsiteX5" fmla="*/ 101060 w 394920"/>
                  <a:gd name="connsiteY5" fmla="*/ 438161 h 522970"/>
                  <a:gd name="connsiteX6" fmla="*/ 40672 w 394920"/>
                  <a:gd name="connsiteY6" fmla="*/ 518456 h 522970"/>
                  <a:gd name="connsiteX7" fmla="*/ 0 w 394920"/>
                  <a:gd name="connsiteY7" fmla="*/ 481880 h 522970"/>
                  <a:gd name="connsiteX8" fmla="*/ 0 w 394920"/>
                  <a:gd name="connsiteY8" fmla="*/ 226039 h 522970"/>
                  <a:gd name="connsiteX9" fmla="*/ 52006 w 394920"/>
                  <a:gd name="connsiteY9" fmla="*/ 135837 h 522970"/>
                  <a:gd name="connsiteX10" fmla="*/ 272891 w 394920"/>
                  <a:gd name="connsiteY10" fmla="*/ 7726 h 522970"/>
                  <a:gd name="connsiteX11" fmla="*/ 332327 w 394920"/>
                  <a:gd name="connsiteY11" fmla="*/ 18194 h 522970"/>
                  <a:gd name="connsiteX12" fmla="*/ 339566 w 394920"/>
                  <a:gd name="connsiteY12" fmla="*/ 36301 h 522970"/>
                  <a:gd name="connsiteX13" fmla="*/ 392525 w 394920"/>
                  <a:gd name="connsiteY13" fmla="*/ 248994 h 522970"/>
                  <a:gd name="connsiteX14" fmla="*/ 365760 w 394920"/>
                  <a:gd name="connsiteY14" fmla="*/ 330623 h 52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4920" h="522970">
                    <a:moveTo>
                      <a:pt x="365760" y="330623"/>
                    </a:moveTo>
                    <a:cubicBezTo>
                      <a:pt x="343186" y="343673"/>
                      <a:pt x="311468" y="330623"/>
                      <a:pt x="294989" y="302048"/>
                    </a:cubicBezTo>
                    <a:lnTo>
                      <a:pt x="273939" y="265092"/>
                    </a:lnTo>
                    <a:cubicBezTo>
                      <a:pt x="257461" y="236517"/>
                      <a:pt x="226314" y="223467"/>
                      <a:pt x="203359" y="236517"/>
                    </a:cubicBezTo>
                    <a:cubicBezTo>
                      <a:pt x="180404" y="249566"/>
                      <a:pt x="153829" y="285380"/>
                      <a:pt x="142970" y="316812"/>
                    </a:cubicBezTo>
                    <a:lnTo>
                      <a:pt x="101060" y="438161"/>
                    </a:lnTo>
                    <a:cubicBezTo>
                      <a:pt x="90202" y="469498"/>
                      <a:pt x="76962" y="501121"/>
                      <a:pt x="40672" y="518456"/>
                    </a:cubicBezTo>
                    <a:cubicBezTo>
                      <a:pt x="13240" y="531601"/>
                      <a:pt x="0" y="515028"/>
                      <a:pt x="0" y="481880"/>
                    </a:cubicBezTo>
                    <a:lnTo>
                      <a:pt x="0" y="226039"/>
                    </a:lnTo>
                    <a:cubicBezTo>
                      <a:pt x="1991" y="189406"/>
                      <a:pt x="21307" y="155916"/>
                      <a:pt x="52006" y="135837"/>
                    </a:cubicBezTo>
                    <a:lnTo>
                      <a:pt x="272891" y="7726"/>
                    </a:lnTo>
                    <a:cubicBezTo>
                      <a:pt x="292199" y="-5799"/>
                      <a:pt x="318802" y="-1104"/>
                      <a:pt x="332327" y="18194"/>
                    </a:cubicBezTo>
                    <a:cubicBezTo>
                      <a:pt x="336099" y="23595"/>
                      <a:pt x="338585" y="29786"/>
                      <a:pt x="339566" y="36301"/>
                    </a:cubicBezTo>
                    <a:lnTo>
                      <a:pt x="392525" y="248994"/>
                    </a:lnTo>
                    <a:cubicBezTo>
                      <a:pt x="400336" y="280808"/>
                      <a:pt x="388430" y="317574"/>
                      <a:pt x="365760" y="330623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391BF0D-8150-436A-B11A-83710DC7F6E2}"/>
                  </a:ext>
                </a:extLst>
              </p:cNvPr>
              <p:cNvSpPr/>
              <p:nvPr/>
            </p:nvSpPr>
            <p:spPr>
              <a:xfrm>
                <a:off x="5153025" y="4211288"/>
                <a:ext cx="78676" cy="109727"/>
              </a:xfrm>
              <a:custGeom>
                <a:avLst/>
                <a:gdLst>
                  <a:gd name="connsiteX0" fmla="*/ 43243 w 78676"/>
                  <a:gd name="connsiteY0" fmla="*/ 0 h 109727"/>
                  <a:gd name="connsiteX1" fmla="*/ 48768 w 78676"/>
                  <a:gd name="connsiteY1" fmla="*/ 31337 h 109727"/>
                  <a:gd name="connsiteX2" fmla="*/ 73247 w 78676"/>
                  <a:gd name="connsiteY2" fmla="*/ 15716 h 109727"/>
                  <a:gd name="connsiteX3" fmla="*/ 78676 w 78676"/>
                  <a:gd name="connsiteY3" fmla="*/ 47054 h 109727"/>
                  <a:gd name="connsiteX4" fmla="*/ 54292 w 78676"/>
                  <a:gd name="connsiteY4" fmla="*/ 62770 h 109727"/>
                  <a:gd name="connsiteX5" fmla="*/ 59817 w 78676"/>
                  <a:gd name="connsiteY5" fmla="*/ 94107 h 109727"/>
                  <a:gd name="connsiteX6" fmla="*/ 35433 w 78676"/>
                  <a:gd name="connsiteY6" fmla="*/ 109728 h 109727"/>
                  <a:gd name="connsiteX7" fmla="*/ 29908 w 78676"/>
                  <a:gd name="connsiteY7" fmla="*/ 78391 h 109727"/>
                  <a:gd name="connsiteX8" fmla="*/ 5525 w 78676"/>
                  <a:gd name="connsiteY8" fmla="*/ 94107 h 109727"/>
                  <a:gd name="connsiteX9" fmla="*/ 0 w 78676"/>
                  <a:gd name="connsiteY9" fmla="*/ 62674 h 109727"/>
                  <a:gd name="connsiteX10" fmla="*/ 24384 w 78676"/>
                  <a:gd name="connsiteY10" fmla="*/ 47054 h 109727"/>
                  <a:gd name="connsiteX11" fmla="*/ 18859 w 78676"/>
                  <a:gd name="connsiteY11" fmla="*/ 15716 h 109727"/>
                  <a:gd name="connsiteX12" fmla="*/ 43243 w 78676"/>
                  <a:gd name="connsiteY12" fmla="*/ 0 h 10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676" h="109727">
                    <a:moveTo>
                      <a:pt x="43243" y="0"/>
                    </a:moveTo>
                    <a:lnTo>
                      <a:pt x="48768" y="31337"/>
                    </a:lnTo>
                    <a:lnTo>
                      <a:pt x="73247" y="15716"/>
                    </a:lnTo>
                    <a:lnTo>
                      <a:pt x="78676" y="47054"/>
                    </a:lnTo>
                    <a:lnTo>
                      <a:pt x="54292" y="62770"/>
                    </a:lnTo>
                    <a:lnTo>
                      <a:pt x="59817" y="94107"/>
                    </a:lnTo>
                    <a:lnTo>
                      <a:pt x="35433" y="109728"/>
                    </a:lnTo>
                    <a:lnTo>
                      <a:pt x="29908" y="78391"/>
                    </a:lnTo>
                    <a:lnTo>
                      <a:pt x="5525" y="94107"/>
                    </a:lnTo>
                    <a:lnTo>
                      <a:pt x="0" y="62674"/>
                    </a:lnTo>
                    <a:lnTo>
                      <a:pt x="24384" y="47054"/>
                    </a:lnTo>
                    <a:lnTo>
                      <a:pt x="18859" y="15716"/>
                    </a:lnTo>
                    <a:lnTo>
                      <a:pt x="43243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DBDB41-38E2-4880-BEE4-A8E26296D695}"/>
                  </a:ext>
                </a:extLst>
              </p:cNvPr>
              <p:cNvSpPr/>
              <p:nvPr/>
            </p:nvSpPr>
            <p:spPr>
              <a:xfrm>
                <a:off x="5160073" y="4215002"/>
                <a:ext cx="78676" cy="109728"/>
              </a:xfrm>
              <a:custGeom>
                <a:avLst/>
                <a:gdLst>
                  <a:gd name="connsiteX0" fmla="*/ 43243 w 78676"/>
                  <a:gd name="connsiteY0" fmla="*/ 0 h 109728"/>
                  <a:gd name="connsiteX1" fmla="*/ 48768 w 78676"/>
                  <a:gd name="connsiteY1" fmla="*/ 31337 h 109728"/>
                  <a:gd name="connsiteX2" fmla="*/ 73152 w 78676"/>
                  <a:gd name="connsiteY2" fmla="*/ 15716 h 109728"/>
                  <a:gd name="connsiteX3" fmla="*/ 78676 w 78676"/>
                  <a:gd name="connsiteY3" fmla="*/ 47054 h 109728"/>
                  <a:gd name="connsiteX4" fmla="*/ 54292 w 78676"/>
                  <a:gd name="connsiteY4" fmla="*/ 62770 h 109728"/>
                  <a:gd name="connsiteX5" fmla="*/ 59817 w 78676"/>
                  <a:gd name="connsiteY5" fmla="*/ 94107 h 109728"/>
                  <a:gd name="connsiteX6" fmla="*/ 35433 w 78676"/>
                  <a:gd name="connsiteY6" fmla="*/ 109728 h 109728"/>
                  <a:gd name="connsiteX7" fmla="*/ 29908 w 78676"/>
                  <a:gd name="connsiteY7" fmla="*/ 78391 h 109728"/>
                  <a:gd name="connsiteX8" fmla="*/ 5525 w 78676"/>
                  <a:gd name="connsiteY8" fmla="*/ 94012 h 109728"/>
                  <a:gd name="connsiteX9" fmla="*/ 0 w 78676"/>
                  <a:gd name="connsiteY9" fmla="*/ 62675 h 109728"/>
                  <a:gd name="connsiteX10" fmla="*/ 24384 w 78676"/>
                  <a:gd name="connsiteY10" fmla="*/ 47054 h 109728"/>
                  <a:gd name="connsiteX11" fmla="*/ 18859 w 78676"/>
                  <a:gd name="connsiteY11" fmla="*/ 15716 h 109728"/>
                  <a:gd name="connsiteX12" fmla="*/ 43243 w 78676"/>
                  <a:gd name="connsiteY12" fmla="*/ 0 h 109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676" h="109728">
                    <a:moveTo>
                      <a:pt x="43243" y="0"/>
                    </a:moveTo>
                    <a:lnTo>
                      <a:pt x="48768" y="31337"/>
                    </a:lnTo>
                    <a:lnTo>
                      <a:pt x="73152" y="15716"/>
                    </a:lnTo>
                    <a:lnTo>
                      <a:pt x="78676" y="47054"/>
                    </a:lnTo>
                    <a:lnTo>
                      <a:pt x="54292" y="62770"/>
                    </a:lnTo>
                    <a:lnTo>
                      <a:pt x="59817" y="94107"/>
                    </a:lnTo>
                    <a:lnTo>
                      <a:pt x="35433" y="109728"/>
                    </a:lnTo>
                    <a:lnTo>
                      <a:pt x="29908" y="78391"/>
                    </a:lnTo>
                    <a:lnTo>
                      <a:pt x="5525" y="94012"/>
                    </a:lnTo>
                    <a:lnTo>
                      <a:pt x="0" y="62675"/>
                    </a:lnTo>
                    <a:lnTo>
                      <a:pt x="24384" y="47054"/>
                    </a:lnTo>
                    <a:lnTo>
                      <a:pt x="18859" y="15716"/>
                    </a:lnTo>
                    <a:lnTo>
                      <a:pt x="43243" y="0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89DAF39-B01C-4553-8E6E-E494FC1D22C4}"/>
                  </a:ext>
                </a:extLst>
              </p:cNvPr>
              <p:cNvSpPr/>
              <p:nvPr/>
            </p:nvSpPr>
            <p:spPr>
              <a:xfrm>
                <a:off x="4986713" y="4312525"/>
                <a:ext cx="25038" cy="35079"/>
              </a:xfrm>
              <a:custGeom>
                <a:avLst/>
                <a:gdLst>
                  <a:gd name="connsiteX0" fmla="*/ 24770 w 25038"/>
                  <a:gd name="connsiteY0" fmla="*/ 9729 h 35079"/>
                  <a:gd name="connsiteX1" fmla="*/ 15245 w 25038"/>
                  <a:gd name="connsiteY1" fmla="*/ 33256 h 35079"/>
                  <a:gd name="connsiteX2" fmla="*/ 291 w 25038"/>
                  <a:gd name="connsiteY2" fmla="*/ 25350 h 35079"/>
                  <a:gd name="connsiteX3" fmla="*/ 9816 w 25038"/>
                  <a:gd name="connsiteY3" fmla="*/ 1824 h 35079"/>
                  <a:gd name="connsiteX4" fmla="*/ 24770 w 25038"/>
                  <a:gd name="connsiteY4" fmla="*/ 9729 h 3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8" h="35079">
                    <a:moveTo>
                      <a:pt x="24770" y="9729"/>
                    </a:moveTo>
                    <a:cubicBezTo>
                      <a:pt x="26094" y="18721"/>
                      <a:pt x="22456" y="27722"/>
                      <a:pt x="15245" y="33256"/>
                    </a:cubicBezTo>
                    <a:cubicBezTo>
                      <a:pt x="8483" y="37542"/>
                      <a:pt x="1815" y="34018"/>
                      <a:pt x="291" y="25350"/>
                    </a:cubicBezTo>
                    <a:cubicBezTo>
                      <a:pt x="-1100" y="16349"/>
                      <a:pt x="2558" y="7320"/>
                      <a:pt x="9816" y="1824"/>
                    </a:cubicBezTo>
                    <a:cubicBezTo>
                      <a:pt x="16484" y="-2463"/>
                      <a:pt x="23437" y="1061"/>
                      <a:pt x="24770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7777E1D-48E9-49FF-812C-869AB57B8652}"/>
                  </a:ext>
                </a:extLst>
              </p:cNvPr>
              <p:cNvSpPr/>
              <p:nvPr/>
            </p:nvSpPr>
            <p:spPr>
              <a:xfrm>
                <a:off x="4997755" y="4375233"/>
                <a:ext cx="25068" cy="35047"/>
              </a:xfrm>
              <a:custGeom>
                <a:avLst/>
                <a:gdLst>
                  <a:gd name="connsiteX0" fmla="*/ 24777 w 25068"/>
                  <a:gd name="connsiteY0" fmla="*/ 9695 h 35047"/>
                  <a:gd name="connsiteX1" fmla="*/ 15252 w 25068"/>
                  <a:gd name="connsiteY1" fmla="*/ 33222 h 35047"/>
                  <a:gd name="connsiteX2" fmla="*/ 298 w 25068"/>
                  <a:gd name="connsiteY2" fmla="*/ 25412 h 35047"/>
                  <a:gd name="connsiteX3" fmla="*/ 9823 w 25068"/>
                  <a:gd name="connsiteY3" fmla="*/ 1885 h 35047"/>
                  <a:gd name="connsiteX4" fmla="*/ 24777 w 25068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47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3984"/>
                      <a:pt x="298" y="25412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491" y="-2497"/>
                      <a:pt x="23253" y="1028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3B13797-8193-40B6-8822-6DA7E31FF1D2}"/>
                  </a:ext>
                </a:extLst>
              </p:cNvPr>
              <p:cNvSpPr/>
              <p:nvPr/>
            </p:nvSpPr>
            <p:spPr>
              <a:xfrm>
                <a:off x="5016614" y="4328222"/>
                <a:ext cx="25075" cy="35064"/>
              </a:xfrm>
              <a:custGeom>
                <a:avLst/>
                <a:gdLst>
                  <a:gd name="connsiteX0" fmla="*/ 24777 w 25075"/>
                  <a:gd name="connsiteY0" fmla="*/ 9654 h 35064"/>
                  <a:gd name="connsiteX1" fmla="*/ 15252 w 25075"/>
                  <a:gd name="connsiteY1" fmla="*/ 33180 h 35064"/>
                  <a:gd name="connsiteX2" fmla="*/ 298 w 25075"/>
                  <a:gd name="connsiteY2" fmla="*/ 25370 h 35064"/>
                  <a:gd name="connsiteX3" fmla="*/ 9823 w 25075"/>
                  <a:gd name="connsiteY3" fmla="*/ 1843 h 35064"/>
                  <a:gd name="connsiteX4" fmla="*/ 24777 w 25075"/>
                  <a:gd name="connsiteY4" fmla="*/ 9654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75" h="35064">
                    <a:moveTo>
                      <a:pt x="24777" y="9654"/>
                    </a:moveTo>
                    <a:cubicBezTo>
                      <a:pt x="26187" y="18654"/>
                      <a:pt x="22530" y="27694"/>
                      <a:pt x="15252" y="33180"/>
                    </a:cubicBezTo>
                    <a:cubicBezTo>
                      <a:pt x="8490" y="37562"/>
                      <a:pt x="1822" y="34038"/>
                      <a:pt x="298" y="25370"/>
                    </a:cubicBezTo>
                    <a:cubicBezTo>
                      <a:pt x="-1112" y="16369"/>
                      <a:pt x="2546" y="7329"/>
                      <a:pt x="9823" y="1843"/>
                    </a:cubicBezTo>
                    <a:cubicBezTo>
                      <a:pt x="16586" y="-2443"/>
                      <a:pt x="23253" y="986"/>
                      <a:pt x="24777" y="965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6808A2B-DAAC-4F6C-BB13-60DADABFB409}"/>
                  </a:ext>
                </a:extLst>
              </p:cNvPr>
              <p:cNvSpPr/>
              <p:nvPr/>
            </p:nvSpPr>
            <p:spPr>
              <a:xfrm>
                <a:off x="4967853" y="4359559"/>
                <a:ext cx="25068" cy="35064"/>
              </a:xfrm>
              <a:custGeom>
                <a:avLst/>
                <a:gdLst>
                  <a:gd name="connsiteX0" fmla="*/ 24771 w 25068"/>
                  <a:gd name="connsiteY0" fmla="*/ 9653 h 35064"/>
                  <a:gd name="connsiteX1" fmla="*/ 15246 w 25068"/>
                  <a:gd name="connsiteY1" fmla="*/ 33180 h 35064"/>
                  <a:gd name="connsiteX2" fmla="*/ 291 w 25068"/>
                  <a:gd name="connsiteY2" fmla="*/ 25369 h 35064"/>
                  <a:gd name="connsiteX3" fmla="*/ 9816 w 25068"/>
                  <a:gd name="connsiteY3" fmla="*/ 1843 h 35064"/>
                  <a:gd name="connsiteX4" fmla="*/ 24771 w 25068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1" y="9653"/>
                    </a:moveTo>
                    <a:cubicBezTo>
                      <a:pt x="26180" y="18654"/>
                      <a:pt x="22523" y="27694"/>
                      <a:pt x="15246" y="33180"/>
                    </a:cubicBezTo>
                    <a:cubicBezTo>
                      <a:pt x="8483" y="37562"/>
                      <a:pt x="1815" y="34037"/>
                      <a:pt x="291" y="25369"/>
                    </a:cubicBezTo>
                    <a:cubicBezTo>
                      <a:pt x="-1099" y="16369"/>
                      <a:pt x="2558" y="7339"/>
                      <a:pt x="9816" y="1843"/>
                    </a:cubicBezTo>
                    <a:cubicBezTo>
                      <a:pt x="16579" y="-2443"/>
                      <a:pt x="23246" y="986"/>
                      <a:pt x="24771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A26B1CE-C622-4AB0-BF55-A247E557E86D}"/>
                  </a:ext>
                </a:extLst>
              </p:cNvPr>
              <p:cNvSpPr/>
              <p:nvPr/>
            </p:nvSpPr>
            <p:spPr>
              <a:xfrm>
                <a:off x="4987182" y="4312844"/>
                <a:ext cx="25068" cy="35064"/>
              </a:xfrm>
              <a:custGeom>
                <a:avLst/>
                <a:gdLst>
                  <a:gd name="connsiteX0" fmla="*/ 24777 w 25068"/>
                  <a:gd name="connsiteY0" fmla="*/ 9695 h 35064"/>
                  <a:gd name="connsiteX1" fmla="*/ 15252 w 25068"/>
                  <a:gd name="connsiteY1" fmla="*/ 33222 h 35064"/>
                  <a:gd name="connsiteX2" fmla="*/ 298 w 25068"/>
                  <a:gd name="connsiteY2" fmla="*/ 25411 h 35064"/>
                  <a:gd name="connsiteX3" fmla="*/ 9823 w 25068"/>
                  <a:gd name="connsiteY3" fmla="*/ 1885 h 35064"/>
                  <a:gd name="connsiteX4" fmla="*/ 24777 w 25068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4079"/>
                      <a:pt x="298" y="25411"/>
                    </a:cubicBezTo>
                    <a:cubicBezTo>
                      <a:pt x="-1112" y="16411"/>
                      <a:pt x="2546" y="7371"/>
                      <a:pt x="9823" y="1885"/>
                    </a:cubicBezTo>
                    <a:cubicBezTo>
                      <a:pt x="16586" y="-2497"/>
                      <a:pt x="22968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A61EC46-D115-4230-93BD-12001934F256}"/>
                  </a:ext>
                </a:extLst>
              </p:cNvPr>
              <p:cNvSpPr/>
              <p:nvPr/>
            </p:nvSpPr>
            <p:spPr>
              <a:xfrm>
                <a:off x="4998231" y="4375561"/>
                <a:ext cx="25075" cy="35064"/>
              </a:xfrm>
              <a:custGeom>
                <a:avLst/>
                <a:gdLst>
                  <a:gd name="connsiteX0" fmla="*/ 24777 w 25075"/>
                  <a:gd name="connsiteY0" fmla="*/ 9654 h 35064"/>
                  <a:gd name="connsiteX1" fmla="*/ 15252 w 25075"/>
                  <a:gd name="connsiteY1" fmla="*/ 33180 h 35064"/>
                  <a:gd name="connsiteX2" fmla="*/ 298 w 25075"/>
                  <a:gd name="connsiteY2" fmla="*/ 25370 h 35064"/>
                  <a:gd name="connsiteX3" fmla="*/ 9823 w 25075"/>
                  <a:gd name="connsiteY3" fmla="*/ 1843 h 35064"/>
                  <a:gd name="connsiteX4" fmla="*/ 24777 w 25075"/>
                  <a:gd name="connsiteY4" fmla="*/ 9654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75" h="35064">
                    <a:moveTo>
                      <a:pt x="24777" y="9654"/>
                    </a:moveTo>
                    <a:cubicBezTo>
                      <a:pt x="26187" y="18654"/>
                      <a:pt x="22529" y="27694"/>
                      <a:pt x="15252" y="33180"/>
                    </a:cubicBezTo>
                    <a:cubicBezTo>
                      <a:pt x="8490" y="37562"/>
                      <a:pt x="1822" y="34038"/>
                      <a:pt x="298" y="25370"/>
                    </a:cubicBezTo>
                    <a:cubicBezTo>
                      <a:pt x="-1112" y="16369"/>
                      <a:pt x="2546" y="7329"/>
                      <a:pt x="9823" y="1843"/>
                    </a:cubicBezTo>
                    <a:cubicBezTo>
                      <a:pt x="16586" y="-2443"/>
                      <a:pt x="23253" y="986"/>
                      <a:pt x="24777" y="965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84349C3-16EA-4EAE-B5B9-7DB0E0998A32}"/>
                  </a:ext>
                </a:extLst>
              </p:cNvPr>
              <p:cNvSpPr/>
              <p:nvPr/>
            </p:nvSpPr>
            <p:spPr>
              <a:xfrm>
                <a:off x="5017111" y="4328527"/>
                <a:ext cx="25041" cy="35045"/>
              </a:xfrm>
              <a:custGeom>
                <a:avLst/>
                <a:gdLst>
                  <a:gd name="connsiteX0" fmla="*/ 24757 w 25041"/>
                  <a:gd name="connsiteY0" fmla="*/ 9729 h 35045"/>
                  <a:gd name="connsiteX1" fmla="*/ 15232 w 25041"/>
                  <a:gd name="connsiteY1" fmla="*/ 33161 h 35045"/>
                  <a:gd name="connsiteX2" fmla="*/ 278 w 25041"/>
                  <a:gd name="connsiteY2" fmla="*/ 25350 h 35045"/>
                  <a:gd name="connsiteX3" fmla="*/ 9803 w 25041"/>
                  <a:gd name="connsiteY3" fmla="*/ 1824 h 35045"/>
                  <a:gd name="connsiteX4" fmla="*/ 24757 w 25041"/>
                  <a:gd name="connsiteY4" fmla="*/ 9729 h 3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1" h="35045">
                    <a:moveTo>
                      <a:pt x="24757" y="9729"/>
                    </a:moveTo>
                    <a:cubicBezTo>
                      <a:pt x="26128" y="18692"/>
                      <a:pt x="22471" y="27694"/>
                      <a:pt x="15232" y="33161"/>
                    </a:cubicBezTo>
                    <a:cubicBezTo>
                      <a:pt x="8564" y="37542"/>
                      <a:pt x="1802" y="34018"/>
                      <a:pt x="278" y="25350"/>
                    </a:cubicBezTo>
                    <a:cubicBezTo>
                      <a:pt x="-1075" y="16359"/>
                      <a:pt x="2583" y="7348"/>
                      <a:pt x="9803" y="1824"/>
                    </a:cubicBezTo>
                    <a:cubicBezTo>
                      <a:pt x="16565" y="-2463"/>
                      <a:pt x="23233" y="1061"/>
                      <a:pt x="24757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BF456A-902A-4B13-A190-2BE931D55999}"/>
                  </a:ext>
                </a:extLst>
              </p:cNvPr>
              <p:cNvSpPr/>
              <p:nvPr/>
            </p:nvSpPr>
            <p:spPr>
              <a:xfrm>
                <a:off x="4968352" y="4359864"/>
                <a:ext cx="25038" cy="35079"/>
              </a:xfrm>
              <a:custGeom>
                <a:avLst/>
                <a:gdLst>
                  <a:gd name="connsiteX0" fmla="*/ 24748 w 25038"/>
                  <a:gd name="connsiteY0" fmla="*/ 9729 h 35079"/>
                  <a:gd name="connsiteX1" fmla="*/ 15223 w 25038"/>
                  <a:gd name="connsiteY1" fmla="*/ 33256 h 35079"/>
                  <a:gd name="connsiteX2" fmla="*/ 268 w 25038"/>
                  <a:gd name="connsiteY2" fmla="*/ 25350 h 35079"/>
                  <a:gd name="connsiteX3" fmla="*/ 9793 w 25038"/>
                  <a:gd name="connsiteY3" fmla="*/ 1824 h 35079"/>
                  <a:gd name="connsiteX4" fmla="*/ 24748 w 25038"/>
                  <a:gd name="connsiteY4" fmla="*/ 9729 h 3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8" h="35079">
                    <a:moveTo>
                      <a:pt x="24748" y="9729"/>
                    </a:moveTo>
                    <a:cubicBezTo>
                      <a:pt x="26138" y="18730"/>
                      <a:pt x="22481" y="27760"/>
                      <a:pt x="15223" y="33256"/>
                    </a:cubicBezTo>
                    <a:cubicBezTo>
                      <a:pt x="8555" y="37542"/>
                      <a:pt x="1792" y="34018"/>
                      <a:pt x="268" y="25350"/>
                    </a:cubicBezTo>
                    <a:cubicBezTo>
                      <a:pt x="-1056" y="16359"/>
                      <a:pt x="2583" y="7358"/>
                      <a:pt x="9793" y="1824"/>
                    </a:cubicBezTo>
                    <a:cubicBezTo>
                      <a:pt x="16556" y="-2463"/>
                      <a:pt x="23224" y="1061"/>
                      <a:pt x="24748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2042265-13F9-4A0A-A2B5-DE43EF800460}"/>
                  </a:ext>
                </a:extLst>
              </p:cNvPr>
              <p:cNvSpPr/>
              <p:nvPr/>
            </p:nvSpPr>
            <p:spPr>
              <a:xfrm>
                <a:off x="4987679" y="4313172"/>
                <a:ext cx="25054" cy="35064"/>
              </a:xfrm>
              <a:custGeom>
                <a:avLst/>
                <a:gdLst>
                  <a:gd name="connsiteX0" fmla="*/ 24757 w 25054"/>
                  <a:gd name="connsiteY0" fmla="*/ 9653 h 35064"/>
                  <a:gd name="connsiteX1" fmla="*/ 15232 w 25054"/>
                  <a:gd name="connsiteY1" fmla="*/ 33180 h 35064"/>
                  <a:gd name="connsiteX2" fmla="*/ 278 w 25054"/>
                  <a:gd name="connsiteY2" fmla="*/ 25370 h 35064"/>
                  <a:gd name="connsiteX3" fmla="*/ 9803 w 25054"/>
                  <a:gd name="connsiteY3" fmla="*/ 1843 h 35064"/>
                  <a:gd name="connsiteX4" fmla="*/ 24757 w 25054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57" y="9653"/>
                    </a:moveTo>
                    <a:cubicBezTo>
                      <a:pt x="26166" y="18655"/>
                      <a:pt x="22509" y="27694"/>
                      <a:pt x="15232" y="33180"/>
                    </a:cubicBezTo>
                    <a:cubicBezTo>
                      <a:pt x="8564" y="37562"/>
                      <a:pt x="1802" y="34037"/>
                      <a:pt x="278" y="25370"/>
                    </a:cubicBezTo>
                    <a:cubicBezTo>
                      <a:pt x="-1075" y="16378"/>
                      <a:pt x="2583" y="7367"/>
                      <a:pt x="9803" y="1843"/>
                    </a:cubicBezTo>
                    <a:cubicBezTo>
                      <a:pt x="16565" y="-2443"/>
                      <a:pt x="23233" y="986"/>
                      <a:pt x="24757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EFD7922-3445-4B0E-831B-3AA3EB12184C}"/>
                  </a:ext>
                </a:extLst>
              </p:cNvPr>
              <p:cNvSpPr/>
              <p:nvPr/>
            </p:nvSpPr>
            <p:spPr>
              <a:xfrm>
                <a:off x="4998728" y="4375866"/>
                <a:ext cx="25041" cy="35045"/>
              </a:xfrm>
              <a:custGeom>
                <a:avLst/>
                <a:gdLst>
                  <a:gd name="connsiteX0" fmla="*/ 24757 w 25041"/>
                  <a:gd name="connsiteY0" fmla="*/ 9729 h 35045"/>
                  <a:gd name="connsiteX1" fmla="*/ 15232 w 25041"/>
                  <a:gd name="connsiteY1" fmla="*/ 33161 h 35045"/>
                  <a:gd name="connsiteX2" fmla="*/ 278 w 25041"/>
                  <a:gd name="connsiteY2" fmla="*/ 25350 h 35045"/>
                  <a:gd name="connsiteX3" fmla="*/ 9803 w 25041"/>
                  <a:gd name="connsiteY3" fmla="*/ 1824 h 35045"/>
                  <a:gd name="connsiteX4" fmla="*/ 24757 w 25041"/>
                  <a:gd name="connsiteY4" fmla="*/ 9729 h 3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1" h="35045">
                    <a:moveTo>
                      <a:pt x="24757" y="9729"/>
                    </a:moveTo>
                    <a:cubicBezTo>
                      <a:pt x="26128" y="18692"/>
                      <a:pt x="22471" y="27694"/>
                      <a:pt x="15232" y="33161"/>
                    </a:cubicBezTo>
                    <a:cubicBezTo>
                      <a:pt x="8564" y="37542"/>
                      <a:pt x="1802" y="34018"/>
                      <a:pt x="278" y="25350"/>
                    </a:cubicBezTo>
                    <a:cubicBezTo>
                      <a:pt x="-1075" y="16359"/>
                      <a:pt x="2583" y="7348"/>
                      <a:pt x="9803" y="1824"/>
                    </a:cubicBezTo>
                    <a:cubicBezTo>
                      <a:pt x="16565" y="-2463"/>
                      <a:pt x="23233" y="1061"/>
                      <a:pt x="24757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8FC953E-C7FB-48EE-B4CF-E39A07AA65AF}"/>
                  </a:ext>
                </a:extLst>
              </p:cNvPr>
              <p:cNvSpPr/>
              <p:nvPr/>
            </p:nvSpPr>
            <p:spPr>
              <a:xfrm>
                <a:off x="5017662" y="4328846"/>
                <a:ext cx="25054" cy="35047"/>
              </a:xfrm>
              <a:custGeom>
                <a:avLst/>
                <a:gdLst>
                  <a:gd name="connsiteX0" fmla="*/ 24777 w 25054"/>
                  <a:gd name="connsiteY0" fmla="*/ 9695 h 35047"/>
                  <a:gd name="connsiteX1" fmla="*/ 15252 w 25054"/>
                  <a:gd name="connsiteY1" fmla="*/ 33222 h 35047"/>
                  <a:gd name="connsiteX2" fmla="*/ 298 w 25054"/>
                  <a:gd name="connsiteY2" fmla="*/ 25412 h 35047"/>
                  <a:gd name="connsiteX3" fmla="*/ 9823 w 25054"/>
                  <a:gd name="connsiteY3" fmla="*/ 1885 h 35047"/>
                  <a:gd name="connsiteX4" fmla="*/ 24777 w 25054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7">
                    <a:moveTo>
                      <a:pt x="24777" y="9695"/>
                    </a:moveTo>
                    <a:cubicBezTo>
                      <a:pt x="26130" y="18687"/>
                      <a:pt x="22472" y="27698"/>
                      <a:pt x="15252" y="33222"/>
                    </a:cubicBezTo>
                    <a:cubicBezTo>
                      <a:pt x="8490" y="37508"/>
                      <a:pt x="1822" y="33984"/>
                      <a:pt x="298" y="25412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491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06BE47C-1538-43F1-A1CF-4E0A094BEA23}"/>
                  </a:ext>
                </a:extLst>
              </p:cNvPr>
              <p:cNvSpPr/>
              <p:nvPr/>
            </p:nvSpPr>
            <p:spPr>
              <a:xfrm>
                <a:off x="4968894" y="4360184"/>
                <a:ext cx="25054" cy="35064"/>
              </a:xfrm>
              <a:custGeom>
                <a:avLst/>
                <a:gdLst>
                  <a:gd name="connsiteX0" fmla="*/ 24777 w 25054"/>
                  <a:gd name="connsiteY0" fmla="*/ 9695 h 35064"/>
                  <a:gd name="connsiteX1" fmla="*/ 15252 w 25054"/>
                  <a:gd name="connsiteY1" fmla="*/ 33222 h 35064"/>
                  <a:gd name="connsiteX2" fmla="*/ 298 w 25054"/>
                  <a:gd name="connsiteY2" fmla="*/ 25411 h 35064"/>
                  <a:gd name="connsiteX3" fmla="*/ 9823 w 25054"/>
                  <a:gd name="connsiteY3" fmla="*/ 1885 h 35064"/>
                  <a:gd name="connsiteX4" fmla="*/ 24777 w 25054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77" y="9695"/>
                    </a:moveTo>
                    <a:cubicBezTo>
                      <a:pt x="26130" y="18687"/>
                      <a:pt x="22472" y="27698"/>
                      <a:pt x="15252" y="33222"/>
                    </a:cubicBezTo>
                    <a:cubicBezTo>
                      <a:pt x="8490" y="37508"/>
                      <a:pt x="1822" y="34079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491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F9F9D11-2593-4ECA-B03B-1FB03988E199}"/>
                  </a:ext>
                </a:extLst>
              </p:cNvPr>
              <p:cNvSpPr/>
              <p:nvPr/>
            </p:nvSpPr>
            <p:spPr>
              <a:xfrm>
                <a:off x="4988243" y="4313562"/>
                <a:ext cx="25041" cy="34994"/>
              </a:xfrm>
              <a:custGeom>
                <a:avLst/>
                <a:gdLst>
                  <a:gd name="connsiteX0" fmla="*/ 24764 w 25041"/>
                  <a:gd name="connsiteY0" fmla="*/ 9644 h 34994"/>
                  <a:gd name="connsiteX1" fmla="*/ 15239 w 25041"/>
                  <a:gd name="connsiteY1" fmla="*/ 33171 h 34994"/>
                  <a:gd name="connsiteX2" fmla="*/ 284 w 25041"/>
                  <a:gd name="connsiteY2" fmla="*/ 25265 h 34994"/>
                  <a:gd name="connsiteX3" fmla="*/ 9809 w 25041"/>
                  <a:gd name="connsiteY3" fmla="*/ 1834 h 34994"/>
                  <a:gd name="connsiteX4" fmla="*/ 24764 w 25041"/>
                  <a:gd name="connsiteY4" fmla="*/ 9644 h 3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1" h="34994">
                    <a:moveTo>
                      <a:pt x="24764" y="9644"/>
                    </a:moveTo>
                    <a:cubicBezTo>
                      <a:pt x="26116" y="18636"/>
                      <a:pt x="22459" y="27647"/>
                      <a:pt x="15239" y="33171"/>
                    </a:cubicBezTo>
                    <a:cubicBezTo>
                      <a:pt x="8476" y="37457"/>
                      <a:pt x="1808" y="33933"/>
                      <a:pt x="284" y="25265"/>
                    </a:cubicBezTo>
                    <a:cubicBezTo>
                      <a:pt x="-1087" y="16293"/>
                      <a:pt x="2570" y="7301"/>
                      <a:pt x="9809" y="1834"/>
                    </a:cubicBezTo>
                    <a:cubicBezTo>
                      <a:pt x="16477" y="-2548"/>
                      <a:pt x="23240" y="1262"/>
                      <a:pt x="24764" y="964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34B5D15-BB62-4F44-8ACD-93EEDA683BC4}"/>
                  </a:ext>
                </a:extLst>
              </p:cNvPr>
              <p:cNvSpPr/>
              <p:nvPr/>
            </p:nvSpPr>
            <p:spPr>
              <a:xfrm>
                <a:off x="4999279" y="4376186"/>
                <a:ext cx="25054" cy="35064"/>
              </a:xfrm>
              <a:custGeom>
                <a:avLst/>
                <a:gdLst>
                  <a:gd name="connsiteX0" fmla="*/ 24777 w 25054"/>
                  <a:gd name="connsiteY0" fmla="*/ 9695 h 35064"/>
                  <a:gd name="connsiteX1" fmla="*/ 15252 w 25054"/>
                  <a:gd name="connsiteY1" fmla="*/ 33222 h 35064"/>
                  <a:gd name="connsiteX2" fmla="*/ 298 w 25054"/>
                  <a:gd name="connsiteY2" fmla="*/ 25411 h 35064"/>
                  <a:gd name="connsiteX3" fmla="*/ 9823 w 25054"/>
                  <a:gd name="connsiteY3" fmla="*/ 1885 h 35064"/>
                  <a:gd name="connsiteX4" fmla="*/ 24777 w 25054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77" y="9695"/>
                    </a:moveTo>
                    <a:cubicBezTo>
                      <a:pt x="26130" y="18687"/>
                      <a:pt x="22472" y="27698"/>
                      <a:pt x="15252" y="33222"/>
                    </a:cubicBezTo>
                    <a:cubicBezTo>
                      <a:pt x="8490" y="37508"/>
                      <a:pt x="1822" y="34079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491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2E5BE30-F00B-432F-84B7-42CDF6EC16AD}"/>
                  </a:ext>
                </a:extLst>
              </p:cNvPr>
              <p:cNvSpPr/>
              <p:nvPr/>
            </p:nvSpPr>
            <p:spPr>
              <a:xfrm>
                <a:off x="5018145" y="4329174"/>
                <a:ext cx="25068" cy="35064"/>
              </a:xfrm>
              <a:custGeom>
                <a:avLst/>
                <a:gdLst>
                  <a:gd name="connsiteX0" fmla="*/ 24771 w 25068"/>
                  <a:gd name="connsiteY0" fmla="*/ 9653 h 35064"/>
                  <a:gd name="connsiteX1" fmla="*/ 15246 w 25068"/>
                  <a:gd name="connsiteY1" fmla="*/ 33180 h 35064"/>
                  <a:gd name="connsiteX2" fmla="*/ 291 w 25068"/>
                  <a:gd name="connsiteY2" fmla="*/ 25370 h 35064"/>
                  <a:gd name="connsiteX3" fmla="*/ 9816 w 25068"/>
                  <a:gd name="connsiteY3" fmla="*/ 1843 h 35064"/>
                  <a:gd name="connsiteX4" fmla="*/ 24771 w 25068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1" y="9653"/>
                    </a:moveTo>
                    <a:cubicBezTo>
                      <a:pt x="26180" y="18654"/>
                      <a:pt x="22523" y="27694"/>
                      <a:pt x="15246" y="33180"/>
                    </a:cubicBezTo>
                    <a:cubicBezTo>
                      <a:pt x="8483" y="37562"/>
                      <a:pt x="1815" y="34037"/>
                      <a:pt x="291" y="25370"/>
                    </a:cubicBezTo>
                    <a:cubicBezTo>
                      <a:pt x="-1099" y="16369"/>
                      <a:pt x="2558" y="7339"/>
                      <a:pt x="9816" y="1843"/>
                    </a:cubicBezTo>
                    <a:cubicBezTo>
                      <a:pt x="16579" y="-2443"/>
                      <a:pt x="23246" y="986"/>
                      <a:pt x="24771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129CCC1-C2A6-4D48-BB70-4BAB713E3CB2}"/>
                  </a:ext>
                </a:extLst>
              </p:cNvPr>
              <p:cNvSpPr/>
              <p:nvPr/>
            </p:nvSpPr>
            <p:spPr>
              <a:xfrm>
                <a:off x="4969377" y="4360511"/>
                <a:ext cx="25068" cy="35064"/>
              </a:xfrm>
              <a:custGeom>
                <a:avLst/>
                <a:gdLst>
                  <a:gd name="connsiteX0" fmla="*/ 24771 w 25068"/>
                  <a:gd name="connsiteY0" fmla="*/ 9653 h 35064"/>
                  <a:gd name="connsiteX1" fmla="*/ 15246 w 25068"/>
                  <a:gd name="connsiteY1" fmla="*/ 33180 h 35064"/>
                  <a:gd name="connsiteX2" fmla="*/ 291 w 25068"/>
                  <a:gd name="connsiteY2" fmla="*/ 25370 h 35064"/>
                  <a:gd name="connsiteX3" fmla="*/ 9816 w 25068"/>
                  <a:gd name="connsiteY3" fmla="*/ 1843 h 35064"/>
                  <a:gd name="connsiteX4" fmla="*/ 24771 w 25068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1" y="9653"/>
                    </a:moveTo>
                    <a:cubicBezTo>
                      <a:pt x="26180" y="18655"/>
                      <a:pt x="22523" y="27694"/>
                      <a:pt x="15246" y="33180"/>
                    </a:cubicBezTo>
                    <a:cubicBezTo>
                      <a:pt x="8483" y="37562"/>
                      <a:pt x="1815" y="34037"/>
                      <a:pt x="291" y="25370"/>
                    </a:cubicBezTo>
                    <a:cubicBezTo>
                      <a:pt x="-1099" y="16369"/>
                      <a:pt x="2558" y="7339"/>
                      <a:pt x="9816" y="1843"/>
                    </a:cubicBezTo>
                    <a:cubicBezTo>
                      <a:pt x="16579" y="-2443"/>
                      <a:pt x="23246" y="986"/>
                      <a:pt x="24771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8CF703-8F93-4F5E-8BB1-3B606ACBFC80}"/>
                  </a:ext>
                </a:extLst>
              </p:cNvPr>
              <p:cNvSpPr/>
              <p:nvPr/>
            </p:nvSpPr>
            <p:spPr>
              <a:xfrm>
                <a:off x="4988706" y="4313797"/>
                <a:ext cx="25068" cy="35064"/>
              </a:xfrm>
              <a:custGeom>
                <a:avLst/>
                <a:gdLst>
                  <a:gd name="connsiteX0" fmla="*/ 24777 w 25068"/>
                  <a:gd name="connsiteY0" fmla="*/ 9695 h 35064"/>
                  <a:gd name="connsiteX1" fmla="*/ 15252 w 25068"/>
                  <a:gd name="connsiteY1" fmla="*/ 33222 h 35064"/>
                  <a:gd name="connsiteX2" fmla="*/ 298 w 25068"/>
                  <a:gd name="connsiteY2" fmla="*/ 25411 h 35064"/>
                  <a:gd name="connsiteX3" fmla="*/ 9823 w 25068"/>
                  <a:gd name="connsiteY3" fmla="*/ 1885 h 35064"/>
                  <a:gd name="connsiteX4" fmla="*/ 24777 w 25068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4079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586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B4CF3CD-3F9A-4B66-950C-0592EEE6F4C6}"/>
                  </a:ext>
                </a:extLst>
              </p:cNvPr>
              <p:cNvSpPr/>
              <p:nvPr/>
            </p:nvSpPr>
            <p:spPr>
              <a:xfrm>
                <a:off x="4999762" y="4376513"/>
                <a:ext cx="25068" cy="35064"/>
              </a:xfrm>
              <a:custGeom>
                <a:avLst/>
                <a:gdLst>
                  <a:gd name="connsiteX0" fmla="*/ 24770 w 25068"/>
                  <a:gd name="connsiteY0" fmla="*/ 9653 h 35064"/>
                  <a:gd name="connsiteX1" fmla="*/ 15245 w 25068"/>
                  <a:gd name="connsiteY1" fmla="*/ 33180 h 35064"/>
                  <a:gd name="connsiteX2" fmla="*/ 291 w 25068"/>
                  <a:gd name="connsiteY2" fmla="*/ 25370 h 35064"/>
                  <a:gd name="connsiteX3" fmla="*/ 9816 w 25068"/>
                  <a:gd name="connsiteY3" fmla="*/ 1843 h 35064"/>
                  <a:gd name="connsiteX4" fmla="*/ 24770 w 25068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0" y="9653"/>
                    </a:moveTo>
                    <a:cubicBezTo>
                      <a:pt x="26180" y="18654"/>
                      <a:pt x="22523" y="27694"/>
                      <a:pt x="15245" y="33180"/>
                    </a:cubicBezTo>
                    <a:cubicBezTo>
                      <a:pt x="8483" y="37562"/>
                      <a:pt x="1815" y="34037"/>
                      <a:pt x="291" y="25370"/>
                    </a:cubicBezTo>
                    <a:cubicBezTo>
                      <a:pt x="-1099" y="16369"/>
                      <a:pt x="2558" y="7339"/>
                      <a:pt x="9816" y="1843"/>
                    </a:cubicBezTo>
                    <a:cubicBezTo>
                      <a:pt x="16579" y="-2443"/>
                      <a:pt x="23246" y="986"/>
                      <a:pt x="24770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8E4C6DB-50EB-49CB-9FA1-1D8C2762DAF0}"/>
                  </a:ext>
                </a:extLst>
              </p:cNvPr>
              <p:cNvSpPr/>
              <p:nvPr/>
            </p:nvSpPr>
            <p:spPr>
              <a:xfrm>
                <a:off x="5018621" y="4329479"/>
                <a:ext cx="25054" cy="35079"/>
              </a:xfrm>
              <a:custGeom>
                <a:avLst/>
                <a:gdLst>
                  <a:gd name="connsiteX0" fmla="*/ 24771 w 25054"/>
                  <a:gd name="connsiteY0" fmla="*/ 9729 h 35079"/>
                  <a:gd name="connsiteX1" fmla="*/ 15246 w 25054"/>
                  <a:gd name="connsiteY1" fmla="*/ 33256 h 35079"/>
                  <a:gd name="connsiteX2" fmla="*/ 291 w 25054"/>
                  <a:gd name="connsiteY2" fmla="*/ 25350 h 35079"/>
                  <a:gd name="connsiteX3" fmla="*/ 9816 w 25054"/>
                  <a:gd name="connsiteY3" fmla="*/ 1824 h 35079"/>
                  <a:gd name="connsiteX4" fmla="*/ 24771 w 25054"/>
                  <a:gd name="connsiteY4" fmla="*/ 9729 h 3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79">
                    <a:moveTo>
                      <a:pt x="24771" y="9729"/>
                    </a:moveTo>
                    <a:cubicBezTo>
                      <a:pt x="26142" y="18721"/>
                      <a:pt x="22484" y="27751"/>
                      <a:pt x="15246" y="33256"/>
                    </a:cubicBezTo>
                    <a:cubicBezTo>
                      <a:pt x="8483" y="37542"/>
                      <a:pt x="1815" y="34018"/>
                      <a:pt x="291" y="25350"/>
                    </a:cubicBezTo>
                    <a:cubicBezTo>
                      <a:pt x="-1099" y="16349"/>
                      <a:pt x="2558" y="7320"/>
                      <a:pt x="9816" y="1824"/>
                    </a:cubicBezTo>
                    <a:cubicBezTo>
                      <a:pt x="16579" y="-2463"/>
                      <a:pt x="23246" y="1061"/>
                      <a:pt x="24771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B97ED2-4DDF-4956-8228-F2AE06F7AF6B}"/>
                  </a:ext>
                </a:extLst>
              </p:cNvPr>
              <p:cNvSpPr/>
              <p:nvPr/>
            </p:nvSpPr>
            <p:spPr>
              <a:xfrm>
                <a:off x="4969873" y="4360851"/>
                <a:ext cx="25041" cy="35045"/>
              </a:xfrm>
              <a:custGeom>
                <a:avLst/>
                <a:gdLst>
                  <a:gd name="connsiteX0" fmla="*/ 24750 w 25041"/>
                  <a:gd name="connsiteY0" fmla="*/ 9695 h 35045"/>
                  <a:gd name="connsiteX1" fmla="*/ 15225 w 25041"/>
                  <a:gd name="connsiteY1" fmla="*/ 33222 h 35045"/>
                  <a:gd name="connsiteX2" fmla="*/ 271 w 25041"/>
                  <a:gd name="connsiteY2" fmla="*/ 25316 h 35045"/>
                  <a:gd name="connsiteX3" fmla="*/ 9796 w 25041"/>
                  <a:gd name="connsiteY3" fmla="*/ 1885 h 35045"/>
                  <a:gd name="connsiteX4" fmla="*/ 24750 w 25041"/>
                  <a:gd name="connsiteY4" fmla="*/ 9695 h 3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1" h="35045">
                    <a:moveTo>
                      <a:pt x="24750" y="9695"/>
                    </a:moveTo>
                    <a:cubicBezTo>
                      <a:pt x="26141" y="18696"/>
                      <a:pt x="22484" y="27726"/>
                      <a:pt x="15225" y="33222"/>
                    </a:cubicBezTo>
                    <a:cubicBezTo>
                      <a:pt x="8558" y="37508"/>
                      <a:pt x="1795" y="33984"/>
                      <a:pt x="271" y="25316"/>
                    </a:cubicBezTo>
                    <a:cubicBezTo>
                      <a:pt x="-1062" y="16353"/>
                      <a:pt x="2586" y="7371"/>
                      <a:pt x="9796" y="1885"/>
                    </a:cubicBezTo>
                    <a:cubicBezTo>
                      <a:pt x="16559" y="-2497"/>
                      <a:pt x="23227" y="1027"/>
                      <a:pt x="24750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3ADA504-4268-4E05-880C-483BAA2ABFA3}"/>
                  </a:ext>
                </a:extLst>
              </p:cNvPr>
              <p:cNvSpPr/>
              <p:nvPr/>
            </p:nvSpPr>
            <p:spPr>
              <a:xfrm>
                <a:off x="4989203" y="4314072"/>
                <a:ext cx="25054" cy="35117"/>
              </a:xfrm>
              <a:custGeom>
                <a:avLst/>
                <a:gdLst>
                  <a:gd name="connsiteX0" fmla="*/ 24757 w 25054"/>
                  <a:gd name="connsiteY0" fmla="*/ 9706 h 35117"/>
                  <a:gd name="connsiteX1" fmla="*/ 15232 w 25054"/>
                  <a:gd name="connsiteY1" fmla="*/ 33233 h 35117"/>
                  <a:gd name="connsiteX2" fmla="*/ 278 w 25054"/>
                  <a:gd name="connsiteY2" fmla="*/ 25422 h 35117"/>
                  <a:gd name="connsiteX3" fmla="*/ 9803 w 25054"/>
                  <a:gd name="connsiteY3" fmla="*/ 1895 h 35117"/>
                  <a:gd name="connsiteX4" fmla="*/ 24757 w 25054"/>
                  <a:gd name="connsiteY4" fmla="*/ 9706 h 3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117">
                    <a:moveTo>
                      <a:pt x="24757" y="9706"/>
                    </a:moveTo>
                    <a:cubicBezTo>
                      <a:pt x="26166" y="18707"/>
                      <a:pt x="22509" y="27746"/>
                      <a:pt x="15232" y="33233"/>
                    </a:cubicBezTo>
                    <a:cubicBezTo>
                      <a:pt x="8564" y="37614"/>
                      <a:pt x="1802" y="34090"/>
                      <a:pt x="278" y="25422"/>
                    </a:cubicBezTo>
                    <a:cubicBezTo>
                      <a:pt x="-1075" y="16431"/>
                      <a:pt x="2583" y="7420"/>
                      <a:pt x="9803" y="1895"/>
                    </a:cubicBezTo>
                    <a:cubicBezTo>
                      <a:pt x="16565" y="-2391"/>
                      <a:pt x="23233" y="752"/>
                      <a:pt x="24757" y="970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310FECF-AF63-43BB-9276-B960852DE562}"/>
                  </a:ext>
                </a:extLst>
              </p:cNvPr>
              <p:cNvSpPr/>
              <p:nvPr/>
            </p:nvSpPr>
            <p:spPr>
              <a:xfrm>
                <a:off x="5000252" y="4376818"/>
                <a:ext cx="25041" cy="35079"/>
              </a:xfrm>
              <a:custGeom>
                <a:avLst/>
                <a:gdLst>
                  <a:gd name="connsiteX0" fmla="*/ 24757 w 25041"/>
                  <a:gd name="connsiteY0" fmla="*/ 9729 h 35079"/>
                  <a:gd name="connsiteX1" fmla="*/ 15232 w 25041"/>
                  <a:gd name="connsiteY1" fmla="*/ 33256 h 35079"/>
                  <a:gd name="connsiteX2" fmla="*/ 278 w 25041"/>
                  <a:gd name="connsiteY2" fmla="*/ 25350 h 35079"/>
                  <a:gd name="connsiteX3" fmla="*/ 9803 w 25041"/>
                  <a:gd name="connsiteY3" fmla="*/ 1824 h 35079"/>
                  <a:gd name="connsiteX4" fmla="*/ 24757 w 25041"/>
                  <a:gd name="connsiteY4" fmla="*/ 9729 h 3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1" h="35079">
                    <a:moveTo>
                      <a:pt x="24757" y="9729"/>
                    </a:moveTo>
                    <a:cubicBezTo>
                      <a:pt x="26128" y="18721"/>
                      <a:pt x="22471" y="27751"/>
                      <a:pt x="15232" y="33256"/>
                    </a:cubicBezTo>
                    <a:cubicBezTo>
                      <a:pt x="8564" y="37542"/>
                      <a:pt x="1801" y="34018"/>
                      <a:pt x="278" y="25350"/>
                    </a:cubicBezTo>
                    <a:cubicBezTo>
                      <a:pt x="-1075" y="16359"/>
                      <a:pt x="2582" y="7348"/>
                      <a:pt x="9803" y="1824"/>
                    </a:cubicBezTo>
                    <a:cubicBezTo>
                      <a:pt x="16565" y="-2463"/>
                      <a:pt x="23233" y="1061"/>
                      <a:pt x="24757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3EEC6DF-108D-4C8C-A5C6-BCA9D173B76E}"/>
                  </a:ext>
                </a:extLst>
              </p:cNvPr>
              <p:cNvSpPr/>
              <p:nvPr/>
            </p:nvSpPr>
            <p:spPr>
              <a:xfrm>
                <a:off x="5019104" y="4329799"/>
                <a:ext cx="25054" cy="35064"/>
              </a:xfrm>
              <a:custGeom>
                <a:avLst/>
                <a:gdLst>
                  <a:gd name="connsiteX0" fmla="*/ 24764 w 25054"/>
                  <a:gd name="connsiteY0" fmla="*/ 9695 h 35064"/>
                  <a:gd name="connsiteX1" fmla="*/ 15239 w 25054"/>
                  <a:gd name="connsiteY1" fmla="*/ 33222 h 35064"/>
                  <a:gd name="connsiteX2" fmla="*/ 284 w 25054"/>
                  <a:gd name="connsiteY2" fmla="*/ 25411 h 35064"/>
                  <a:gd name="connsiteX3" fmla="*/ 9809 w 25054"/>
                  <a:gd name="connsiteY3" fmla="*/ 1885 h 35064"/>
                  <a:gd name="connsiteX4" fmla="*/ 24764 w 25054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64" y="9695"/>
                    </a:moveTo>
                    <a:cubicBezTo>
                      <a:pt x="26154" y="18696"/>
                      <a:pt x="22497" y="27726"/>
                      <a:pt x="15239" y="33222"/>
                    </a:cubicBezTo>
                    <a:cubicBezTo>
                      <a:pt x="8571" y="37508"/>
                      <a:pt x="1808" y="34079"/>
                      <a:pt x="284" y="25411"/>
                    </a:cubicBezTo>
                    <a:cubicBezTo>
                      <a:pt x="-1087" y="16420"/>
                      <a:pt x="2570" y="7390"/>
                      <a:pt x="9809" y="1885"/>
                    </a:cubicBezTo>
                    <a:cubicBezTo>
                      <a:pt x="16572" y="-2497"/>
                      <a:pt x="23240" y="1027"/>
                      <a:pt x="24764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6C9D600-E9F1-4691-8436-E5AFAC1DB790}"/>
                  </a:ext>
                </a:extLst>
              </p:cNvPr>
              <p:cNvSpPr/>
              <p:nvPr/>
            </p:nvSpPr>
            <p:spPr>
              <a:xfrm>
                <a:off x="4970418" y="4361187"/>
                <a:ext cx="25054" cy="35014"/>
              </a:xfrm>
              <a:custGeom>
                <a:avLst/>
                <a:gdLst>
                  <a:gd name="connsiteX0" fmla="*/ 24777 w 25054"/>
                  <a:gd name="connsiteY0" fmla="*/ 9644 h 35014"/>
                  <a:gd name="connsiteX1" fmla="*/ 15252 w 25054"/>
                  <a:gd name="connsiteY1" fmla="*/ 33171 h 35014"/>
                  <a:gd name="connsiteX2" fmla="*/ 298 w 25054"/>
                  <a:gd name="connsiteY2" fmla="*/ 25361 h 35014"/>
                  <a:gd name="connsiteX3" fmla="*/ 9823 w 25054"/>
                  <a:gd name="connsiteY3" fmla="*/ 1834 h 35014"/>
                  <a:gd name="connsiteX4" fmla="*/ 24777 w 25054"/>
                  <a:gd name="connsiteY4" fmla="*/ 9644 h 35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14">
                    <a:moveTo>
                      <a:pt x="24777" y="9644"/>
                    </a:moveTo>
                    <a:cubicBezTo>
                      <a:pt x="26130" y="18636"/>
                      <a:pt x="22472" y="27647"/>
                      <a:pt x="15252" y="33171"/>
                    </a:cubicBezTo>
                    <a:cubicBezTo>
                      <a:pt x="8490" y="37457"/>
                      <a:pt x="1822" y="34028"/>
                      <a:pt x="298" y="25361"/>
                    </a:cubicBezTo>
                    <a:cubicBezTo>
                      <a:pt x="-1112" y="16359"/>
                      <a:pt x="2546" y="7320"/>
                      <a:pt x="9823" y="1834"/>
                    </a:cubicBezTo>
                    <a:cubicBezTo>
                      <a:pt x="16491" y="-2548"/>
                      <a:pt x="23253" y="1262"/>
                      <a:pt x="24777" y="964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79F41E9-0BAB-48E8-8DC8-07790A4EA0F8}"/>
                  </a:ext>
                </a:extLst>
              </p:cNvPr>
              <p:cNvSpPr/>
              <p:nvPr/>
            </p:nvSpPr>
            <p:spPr>
              <a:xfrm>
                <a:off x="4989754" y="4314536"/>
                <a:ext cx="25054" cy="35166"/>
              </a:xfrm>
              <a:custGeom>
                <a:avLst/>
                <a:gdLst>
                  <a:gd name="connsiteX0" fmla="*/ 24777 w 25054"/>
                  <a:gd name="connsiteY0" fmla="*/ 9814 h 35166"/>
                  <a:gd name="connsiteX1" fmla="*/ 15252 w 25054"/>
                  <a:gd name="connsiteY1" fmla="*/ 33341 h 35166"/>
                  <a:gd name="connsiteX2" fmla="*/ 298 w 25054"/>
                  <a:gd name="connsiteY2" fmla="*/ 25530 h 35166"/>
                  <a:gd name="connsiteX3" fmla="*/ 9823 w 25054"/>
                  <a:gd name="connsiteY3" fmla="*/ 2003 h 35166"/>
                  <a:gd name="connsiteX4" fmla="*/ 24777 w 25054"/>
                  <a:gd name="connsiteY4" fmla="*/ 9814 h 3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166">
                    <a:moveTo>
                      <a:pt x="24777" y="9814"/>
                    </a:moveTo>
                    <a:cubicBezTo>
                      <a:pt x="26130" y="18806"/>
                      <a:pt x="22472" y="27816"/>
                      <a:pt x="15252" y="33341"/>
                    </a:cubicBezTo>
                    <a:cubicBezTo>
                      <a:pt x="8490" y="37627"/>
                      <a:pt x="1822" y="34103"/>
                      <a:pt x="298" y="25530"/>
                    </a:cubicBezTo>
                    <a:cubicBezTo>
                      <a:pt x="-1112" y="16529"/>
                      <a:pt x="2546" y="7490"/>
                      <a:pt x="9823" y="2003"/>
                    </a:cubicBezTo>
                    <a:cubicBezTo>
                      <a:pt x="16491" y="-2568"/>
                      <a:pt x="23253" y="956"/>
                      <a:pt x="24777" y="98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AF09E82-B936-473C-9A8D-07D02BE80B48}"/>
                  </a:ext>
                </a:extLst>
              </p:cNvPr>
              <p:cNvSpPr/>
              <p:nvPr/>
            </p:nvSpPr>
            <p:spPr>
              <a:xfrm>
                <a:off x="5000803" y="4377138"/>
                <a:ext cx="25054" cy="35064"/>
              </a:xfrm>
              <a:custGeom>
                <a:avLst/>
                <a:gdLst>
                  <a:gd name="connsiteX0" fmla="*/ 24777 w 25054"/>
                  <a:gd name="connsiteY0" fmla="*/ 9695 h 35064"/>
                  <a:gd name="connsiteX1" fmla="*/ 15252 w 25054"/>
                  <a:gd name="connsiteY1" fmla="*/ 33222 h 35064"/>
                  <a:gd name="connsiteX2" fmla="*/ 298 w 25054"/>
                  <a:gd name="connsiteY2" fmla="*/ 25411 h 35064"/>
                  <a:gd name="connsiteX3" fmla="*/ 9823 w 25054"/>
                  <a:gd name="connsiteY3" fmla="*/ 1885 h 35064"/>
                  <a:gd name="connsiteX4" fmla="*/ 24777 w 25054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77" y="9695"/>
                    </a:moveTo>
                    <a:cubicBezTo>
                      <a:pt x="26130" y="18687"/>
                      <a:pt x="22472" y="27698"/>
                      <a:pt x="15252" y="33222"/>
                    </a:cubicBezTo>
                    <a:cubicBezTo>
                      <a:pt x="8490" y="37508"/>
                      <a:pt x="1822" y="34079"/>
                      <a:pt x="298" y="25411"/>
                    </a:cubicBezTo>
                    <a:cubicBezTo>
                      <a:pt x="-1112" y="16411"/>
                      <a:pt x="2546" y="7371"/>
                      <a:pt x="9823" y="1885"/>
                    </a:cubicBezTo>
                    <a:cubicBezTo>
                      <a:pt x="16491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8500EDF-2CD7-478C-92E6-D627D4132614}"/>
                  </a:ext>
                </a:extLst>
              </p:cNvPr>
              <p:cNvSpPr/>
              <p:nvPr/>
            </p:nvSpPr>
            <p:spPr>
              <a:xfrm>
                <a:off x="5019669" y="4330127"/>
                <a:ext cx="25054" cy="35064"/>
              </a:xfrm>
              <a:custGeom>
                <a:avLst/>
                <a:gdLst>
                  <a:gd name="connsiteX0" fmla="*/ 24771 w 25054"/>
                  <a:gd name="connsiteY0" fmla="*/ 9653 h 35064"/>
                  <a:gd name="connsiteX1" fmla="*/ 15246 w 25054"/>
                  <a:gd name="connsiteY1" fmla="*/ 33180 h 35064"/>
                  <a:gd name="connsiteX2" fmla="*/ 291 w 25054"/>
                  <a:gd name="connsiteY2" fmla="*/ 25370 h 35064"/>
                  <a:gd name="connsiteX3" fmla="*/ 9816 w 25054"/>
                  <a:gd name="connsiteY3" fmla="*/ 1843 h 35064"/>
                  <a:gd name="connsiteX4" fmla="*/ 24771 w 25054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71" y="9653"/>
                    </a:moveTo>
                    <a:cubicBezTo>
                      <a:pt x="26142" y="18645"/>
                      <a:pt x="22484" y="27675"/>
                      <a:pt x="15246" y="33180"/>
                    </a:cubicBezTo>
                    <a:cubicBezTo>
                      <a:pt x="8483" y="37562"/>
                      <a:pt x="1815" y="34037"/>
                      <a:pt x="291" y="25370"/>
                    </a:cubicBezTo>
                    <a:cubicBezTo>
                      <a:pt x="-1099" y="16369"/>
                      <a:pt x="2558" y="7339"/>
                      <a:pt x="9816" y="1843"/>
                    </a:cubicBezTo>
                    <a:cubicBezTo>
                      <a:pt x="16484" y="-2443"/>
                      <a:pt x="23246" y="986"/>
                      <a:pt x="24771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F43A96E-8251-41A6-9F29-26F4CA193636}"/>
                  </a:ext>
                </a:extLst>
              </p:cNvPr>
              <p:cNvSpPr/>
              <p:nvPr/>
            </p:nvSpPr>
            <p:spPr>
              <a:xfrm>
                <a:off x="4970901" y="4361464"/>
                <a:ext cx="25068" cy="35064"/>
              </a:xfrm>
              <a:custGeom>
                <a:avLst/>
                <a:gdLst>
                  <a:gd name="connsiteX0" fmla="*/ 24770 w 25068"/>
                  <a:gd name="connsiteY0" fmla="*/ 9653 h 35064"/>
                  <a:gd name="connsiteX1" fmla="*/ 15245 w 25068"/>
                  <a:gd name="connsiteY1" fmla="*/ 33180 h 35064"/>
                  <a:gd name="connsiteX2" fmla="*/ 291 w 25068"/>
                  <a:gd name="connsiteY2" fmla="*/ 25370 h 35064"/>
                  <a:gd name="connsiteX3" fmla="*/ 9816 w 25068"/>
                  <a:gd name="connsiteY3" fmla="*/ 1843 h 35064"/>
                  <a:gd name="connsiteX4" fmla="*/ 24770 w 25068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0" y="9653"/>
                    </a:moveTo>
                    <a:cubicBezTo>
                      <a:pt x="26180" y="18655"/>
                      <a:pt x="22523" y="27694"/>
                      <a:pt x="15245" y="33180"/>
                    </a:cubicBezTo>
                    <a:cubicBezTo>
                      <a:pt x="8483" y="37562"/>
                      <a:pt x="1815" y="34037"/>
                      <a:pt x="291" y="25370"/>
                    </a:cubicBezTo>
                    <a:cubicBezTo>
                      <a:pt x="-1099" y="16368"/>
                      <a:pt x="2558" y="7339"/>
                      <a:pt x="9816" y="1843"/>
                    </a:cubicBezTo>
                    <a:cubicBezTo>
                      <a:pt x="16579" y="-2443"/>
                      <a:pt x="23246" y="986"/>
                      <a:pt x="24770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F85A7E7-1FF1-414C-AA88-F7DBD2AE32BC}"/>
                  </a:ext>
                </a:extLst>
              </p:cNvPr>
              <p:cNvSpPr/>
              <p:nvPr/>
            </p:nvSpPr>
            <p:spPr>
              <a:xfrm>
                <a:off x="4990230" y="4314713"/>
                <a:ext cx="25075" cy="35047"/>
              </a:xfrm>
              <a:custGeom>
                <a:avLst/>
                <a:gdLst>
                  <a:gd name="connsiteX0" fmla="*/ 24777 w 25075"/>
                  <a:gd name="connsiteY0" fmla="*/ 9636 h 35047"/>
                  <a:gd name="connsiteX1" fmla="*/ 15252 w 25075"/>
                  <a:gd name="connsiteY1" fmla="*/ 33163 h 35047"/>
                  <a:gd name="connsiteX2" fmla="*/ 298 w 25075"/>
                  <a:gd name="connsiteY2" fmla="*/ 25352 h 35047"/>
                  <a:gd name="connsiteX3" fmla="*/ 9823 w 25075"/>
                  <a:gd name="connsiteY3" fmla="*/ 1826 h 35047"/>
                  <a:gd name="connsiteX4" fmla="*/ 24777 w 25075"/>
                  <a:gd name="connsiteY4" fmla="*/ 9636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75" h="35047">
                    <a:moveTo>
                      <a:pt x="24777" y="9636"/>
                    </a:moveTo>
                    <a:cubicBezTo>
                      <a:pt x="26187" y="18637"/>
                      <a:pt x="22529" y="27677"/>
                      <a:pt x="15252" y="33163"/>
                    </a:cubicBezTo>
                    <a:cubicBezTo>
                      <a:pt x="8490" y="37544"/>
                      <a:pt x="1822" y="34020"/>
                      <a:pt x="298" y="25352"/>
                    </a:cubicBezTo>
                    <a:cubicBezTo>
                      <a:pt x="-1112" y="16351"/>
                      <a:pt x="2546" y="7312"/>
                      <a:pt x="9823" y="1826"/>
                    </a:cubicBezTo>
                    <a:cubicBezTo>
                      <a:pt x="16586" y="-2460"/>
                      <a:pt x="23253" y="1064"/>
                      <a:pt x="24777" y="96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045F4C0-3418-4189-9355-6EF90BF9520E}"/>
                  </a:ext>
                </a:extLst>
              </p:cNvPr>
              <p:cNvSpPr/>
              <p:nvPr/>
            </p:nvSpPr>
            <p:spPr>
              <a:xfrm>
                <a:off x="5001286" y="4377466"/>
                <a:ext cx="25068" cy="35064"/>
              </a:xfrm>
              <a:custGeom>
                <a:avLst/>
                <a:gdLst>
                  <a:gd name="connsiteX0" fmla="*/ 24770 w 25068"/>
                  <a:gd name="connsiteY0" fmla="*/ 9653 h 35064"/>
                  <a:gd name="connsiteX1" fmla="*/ 15245 w 25068"/>
                  <a:gd name="connsiteY1" fmla="*/ 33180 h 35064"/>
                  <a:gd name="connsiteX2" fmla="*/ 291 w 25068"/>
                  <a:gd name="connsiteY2" fmla="*/ 25370 h 35064"/>
                  <a:gd name="connsiteX3" fmla="*/ 9816 w 25068"/>
                  <a:gd name="connsiteY3" fmla="*/ 1843 h 35064"/>
                  <a:gd name="connsiteX4" fmla="*/ 24770 w 25068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64">
                    <a:moveTo>
                      <a:pt x="24770" y="9653"/>
                    </a:moveTo>
                    <a:cubicBezTo>
                      <a:pt x="26180" y="18655"/>
                      <a:pt x="22523" y="27694"/>
                      <a:pt x="15245" y="33180"/>
                    </a:cubicBezTo>
                    <a:cubicBezTo>
                      <a:pt x="8483" y="37562"/>
                      <a:pt x="1815" y="34037"/>
                      <a:pt x="291" y="25370"/>
                    </a:cubicBezTo>
                    <a:cubicBezTo>
                      <a:pt x="-1100" y="16369"/>
                      <a:pt x="2558" y="7339"/>
                      <a:pt x="9816" y="1843"/>
                    </a:cubicBezTo>
                    <a:cubicBezTo>
                      <a:pt x="16579" y="-2443"/>
                      <a:pt x="23246" y="986"/>
                      <a:pt x="24770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D01AAF4-9EF7-4B30-A579-A2DD8A24FB22}"/>
                  </a:ext>
                </a:extLst>
              </p:cNvPr>
              <p:cNvSpPr/>
              <p:nvPr/>
            </p:nvSpPr>
            <p:spPr>
              <a:xfrm>
                <a:off x="5020152" y="4330466"/>
                <a:ext cx="25054" cy="35045"/>
              </a:xfrm>
              <a:custGeom>
                <a:avLst/>
                <a:gdLst>
                  <a:gd name="connsiteX0" fmla="*/ 24764 w 25054"/>
                  <a:gd name="connsiteY0" fmla="*/ 9695 h 35045"/>
                  <a:gd name="connsiteX1" fmla="*/ 15239 w 25054"/>
                  <a:gd name="connsiteY1" fmla="*/ 33222 h 35045"/>
                  <a:gd name="connsiteX2" fmla="*/ 284 w 25054"/>
                  <a:gd name="connsiteY2" fmla="*/ 25316 h 35045"/>
                  <a:gd name="connsiteX3" fmla="*/ 9809 w 25054"/>
                  <a:gd name="connsiteY3" fmla="*/ 1885 h 35045"/>
                  <a:gd name="connsiteX4" fmla="*/ 24764 w 25054"/>
                  <a:gd name="connsiteY4" fmla="*/ 9695 h 3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5">
                    <a:moveTo>
                      <a:pt x="24764" y="9695"/>
                    </a:moveTo>
                    <a:cubicBezTo>
                      <a:pt x="26154" y="18696"/>
                      <a:pt x="22497" y="27726"/>
                      <a:pt x="15239" y="33222"/>
                    </a:cubicBezTo>
                    <a:cubicBezTo>
                      <a:pt x="8476" y="37508"/>
                      <a:pt x="1808" y="33984"/>
                      <a:pt x="284" y="25316"/>
                    </a:cubicBezTo>
                    <a:cubicBezTo>
                      <a:pt x="-1087" y="16344"/>
                      <a:pt x="2570" y="7352"/>
                      <a:pt x="9809" y="1885"/>
                    </a:cubicBezTo>
                    <a:cubicBezTo>
                      <a:pt x="16572" y="-2497"/>
                      <a:pt x="23240" y="1027"/>
                      <a:pt x="24764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A9CD2E8-AADE-4C2D-B865-D46F85F76901}"/>
                  </a:ext>
                </a:extLst>
              </p:cNvPr>
              <p:cNvSpPr/>
              <p:nvPr/>
            </p:nvSpPr>
            <p:spPr>
              <a:xfrm>
                <a:off x="4971370" y="4361904"/>
                <a:ext cx="25068" cy="35422"/>
              </a:xfrm>
              <a:custGeom>
                <a:avLst/>
                <a:gdLst>
                  <a:gd name="connsiteX0" fmla="*/ 24777 w 25068"/>
                  <a:gd name="connsiteY0" fmla="*/ 10070 h 35422"/>
                  <a:gd name="connsiteX1" fmla="*/ 15252 w 25068"/>
                  <a:gd name="connsiteY1" fmla="*/ 33597 h 35422"/>
                  <a:gd name="connsiteX2" fmla="*/ 298 w 25068"/>
                  <a:gd name="connsiteY2" fmla="*/ 25786 h 35422"/>
                  <a:gd name="connsiteX3" fmla="*/ 9823 w 25068"/>
                  <a:gd name="connsiteY3" fmla="*/ 2259 h 35422"/>
                  <a:gd name="connsiteX4" fmla="*/ 24777 w 25068"/>
                  <a:gd name="connsiteY4" fmla="*/ 10070 h 35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422">
                    <a:moveTo>
                      <a:pt x="24777" y="10070"/>
                    </a:moveTo>
                    <a:cubicBezTo>
                      <a:pt x="26168" y="19071"/>
                      <a:pt x="22510" y="28101"/>
                      <a:pt x="15252" y="33597"/>
                    </a:cubicBezTo>
                    <a:cubicBezTo>
                      <a:pt x="8585" y="37883"/>
                      <a:pt x="1822" y="34359"/>
                      <a:pt x="298" y="25786"/>
                    </a:cubicBezTo>
                    <a:cubicBezTo>
                      <a:pt x="-1112" y="16785"/>
                      <a:pt x="2546" y="7746"/>
                      <a:pt x="9823" y="2259"/>
                    </a:cubicBezTo>
                    <a:cubicBezTo>
                      <a:pt x="16586" y="-2598"/>
                      <a:pt x="23253" y="545"/>
                      <a:pt x="24777" y="1007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0373D0A-5D77-4984-882F-BE1619C2BCA7}"/>
                  </a:ext>
                </a:extLst>
              </p:cNvPr>
              <p:cNvSpPr/>
              <p:nvPr/>
            </p:nvSpPr>
            <p:spPr>
              <a:xfrm>
                <a:off x="4990713" y="4315096"/>
                <a:ext cx="25054" cy="35045"/>
              </a:xfrm>
              <a:custGeom>
                <a:avLst/>
                <a:gdLst>
                  <a:gd name="connsiteX0" fmla="*/ 24770 w 25054"/>
                  <a:gd name="connsiteY0" fmla="*/ 9729 h 35045"/>
                  <a:gd name="connsiteX1" fmla="*/ 15245 w 25054"/>
                  <a:gd name="connsiteY1" fmla="*/ 33161 h 35045"/>
                  <a:gd name="connsiteX2" fmla="*/ 291 w 25054"/>
                  <a:gd name="connsiteY2" fmla="*/ 25350 h 35045"/>
                  <a:gd name="connsiteX3" fmla="*/ 9816 w 25054"/>
                  <a:gd name="connsiteY3" fmla="*/ 1824 h 35045"/>
                  <a:gd name="connsiteX4" fmla="*/ 24770 w 25054"/>
                  <a:gd name="connsiteY4" fmla="*/ 9729 h 3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5">
                    <a:moveTo>
                      <a:pt x="24770" y="9729"/>
                    </a:moveTo>
                    <a:cubicBezTo>
                      <a:pt x="26142" y="18692"/>
                      <a:pt x="22485" y="27693"/>
                      <a:pt x="15245" y="33161"/>
                    </a:cubicBezTo>
                    <a:cubicBezTo>
                      <a:pt x="8483" y="37542"/>
                      <a:pt x="1815" y="34018"/>
                      <a:pt x="291" y="25350"/>
                    </a:cubicBezTo>
                    <a:cubicBezTo>
                      <a:pt x="-1100" y="16349"/>
                      <a:pt x="2558" y="7319"/>
                      <a:pt x="9816" y="1824"/>
                    </a:cubicBezTo>
                    <a:cubicBezTo>
                      <a:pt x="16579" y="-2463"/>
                      <a:pt x="23246" y="1062"/>
                      <a:pt x="24770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1A4A7ED-6B44-4BE8-BA98-2BA7B6478E83}"/>
                  </a:ext>
                </a:extLst>
              </p:cNvPr>
              <p:cNvSpPr/>
              <p:nvPr/>
            </p:nvSpPr>
            <p:spPr>
              <a:xfrm>
                <a:off x="5001769" y="4377805"/>
                <a:ext cx="25054" cy="35045"/>
              </a:xfrm>
              <a:custGeom>
                <a:avLst/>
                <a:gdLst>
                  <a:gd name="connsiteX0" fmla="*/ 24764 w 25054"/>
                  <a:gd name="connsiteY0" fmla="*/ 9695 h 35045"/>
                  <a:gd name="connsiteX1" fmla="*/ 15239 w 25054"/>
                  <a:gd name="connsiteY1" fmla="*/ 33222 h 35045"/>
                  <a:gd name="connsiteX2" fmla="*/ 284 w 25054"/>
                  <a:gd name="connsiteY2" fmla="*/ 25316 h 35045"/>
                  <a:gd name="connsiteX3" fmla="*/ 9809 w 25054"/>
                  <a:gd name="connsiteY3" fmla="*/ 1885 h 35045"/>
                  <a:gd name="connsiteX4" fmla="*/ 24764 w 25054"/>
                  <a:gd name="connsiteY4" fmla="*/ 9695 h 3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5">
                    <a:moveTo>
                      <a:pt x="24764" y="9695"/>
                    </a:moveTo>
                    <a:cubicBezTo>
                      <a:pt x="26154" y="18696"/>
                      <a:pt x="22497" y="27726"/>
                      <a:pt x="15239" y="33222"/>
                    </a:cubicBezTo>
                    <a:cubicBezTo>
                      <a:pt x="8571" y="37508"/>
                      <a:pt x="1808" y="33984"/>
                      <a:pt x="284" y="25316"/>
                    </a:cubicBezTo>
                    <a:cubicBezTo>
                      <a:pt x="-1087" y="16344"/>
                      <a:pt x="2570" y="7352"/>
                      <a:pt x="9809" y="1885"/>
                    </a:cubicBezTo>
                    <a:cubicBezTo>
                      <a:pt x="16572" y="-2497"/>
                      <a:pt x="23240" y="1027"/>
                      <a:pt x="24764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34F8132-2EC9-421C-B385-E0C6EA0FB60B}"/>
                  </a:ext>
                </a:extLst>
              </p:cNvPr>
              <p:cNvSpPr/>
              <p:nvPr/>
            </p:nvSpPr>
            <p:spPr>
              <a:xfrm>
                <a:off x="5020628" y="4330752"/>
                <a:ext cx="25054" cy="35064"/>
              </a:xfrm>
              <a:custGeom>
                <a:avLst/>
                <a:gdLst>
                  <a:gd name="connsiteX0" fmla="*/ 24764 w 25054"/>
                  <a:gd name="connsiteY0" fmla="*/ 9695 h 35064"/>
                  <a:gd name="connsiteX1" fmla="*/ 15239 w 25054"/>
                  <a:gd name="connsiteY1" fmla="*/ 33222 h 35064"/>
                  <a:gd name="connsiteX2" fmla="*/ 284 w 25054"/>
                  <a:gd name="connsiteY2" fmla="*/ 25411 h 35064"/>
                  <a:gd name="connsiteX3" fmla="*/ 9809 w 25054"/>
                  <a:gd name="connsiteY3" fmla="*/ 1885 h 35064"/>
                  <a:gd name="connsiteX4" fmla="*/ 24764 w 25054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64" y="9695"/>
                    </a:moveTo>
                    <a:cubicBezTo>
                      <a:pt x="26154" y="18696"/>
                      <a:pt x="22497" y="27726"/>
                      <a:pt x="15239" y="33222"/>
                    </a:cubicBezTo>
                    <a:cubicBezTo>
                      <a:pt x="8571" y="37508"/>
                      <a:pt x="1808" y="34079"/>
                      <a:pt x="284" y="25411"/>
                    </a:cubicBezTo>
                    <a:cubicBezTo>
                      <a:pt x="-1087" y="16420"/>
                      <a:pt x="2570" y="7390"/>
                      <a:pt x="9809" y="1885"/>
                    </a:cubicBezTo>
                    <a:cubicBezTo>
                      <a:pt x="16572" y="-2497"/>
                      <a:pt x="23240" y="1027"/>
                      <a:pt x="24764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9F157C7-EA5C-436F-9B47-0B51D40E8F99}"/>
                  </a:ext>
                </a:extLst>
              </p:cNvPr>
              <p:cNvSpPr/>
              <p:nvPr/>
            </p:nvSpPr>
            <p:spPr>
              <a:xfrm>
                <a:off x="4971860" y="4362161"/>
                <a:ext cx="25061" cy="35225"/>
              </a:xfrm>
              <a:custGeom>
                <a:avLst/>
                <a:gdLst>
                  <a:gd name="connsiteX0" fmla="*/ 24764 w 25061"/>
                  <a:gd name="connsiteY0" fmla="*/ 9814 h 35225"/>
                  <a:gd name="connsiteX1" fmla="*/ 15239 w 25061"/>
                  <a:gd name="connsiteY1" fmla="*/ 33341 h 35225"/>
                  <a:gd name="connsiteX2" fmla="*/ 284 w 25061"/>
                  <a:gd name="connsiteY2" fmla="*/ 25530 h 35225"/>
                  <a:gd name="connsiteX3" fmla="*/ 9809 w 25061"/>
                  <a:gd name="connsiteY3" fmla="*/ 2003 h 35225"/>
                  <a:gd name="connsiteX4" fmla="*/ 24764 w 25061"/>
                  <a:gd name="connsiteY4" fmla="*/ 9814 h 35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1" h="35225">
                    <a:moveTo>
                      <a:pt x="24764" y="9814"/>
                    </a:moveTo>
                    <a:cubicBezTo>
                      <a:pt x="26173" y="18815"/>
                      <a:pt x="22516" y="27854"/>
                      <a:pt x="15239" y="33341"/>
                    </a:cubicBezTo>
                    <a:cubicBezTo>
                      <a:pt x="8571" y="37722"/>
                      <a:pt x="1904" y="34198"/>
                      <a:pt x="284" y="25530"/>
                    </a:cubicBezTo>
                    <a:cubicBezTo>
                      <a:pt x="-1087" y="16539"/>
                      <a:pt x="2570" y="7509"/>
                      <a:pt x="9809" y="2003"/>
                    </a:cubicBezTo>
                    <a:cubicBezTo>
                      <a:pt x="16572" y="-2568"/>
                      <a:pt x="23240" y="956"/>
                      <a:pt x="24764" y="981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1267189-8FFC-4588-8966-126094CD9166}"/>
                  </a:ext>
                </a:extLst>
              </p:cNvPr>
              <p:cNvSpPr/>
              <p:nvPr/>
            </p:nvSpPr>
            <p:spPr>
              <a:xfrm>
                <a:off x="4991196" y="4315416"/>
                <a:ext cx="25054" cy="35047"/>
              </a:xfrm>
              <a:custGeom>
                <a:avLst/>
                <a:gdLst>
                  <a:gd name="connsiteX0" fmla="*/ 24764 w 25054"/>
                  <a:gd name="connsiteY0" fmla="*/ 9695 h 35047"/>
                  <a:gd name="connsiteX1" fmla="*/ 15239 w 25054"/>
                  <a:gd name="connsiteY1" fmla="*/ 33222 h 35047"/>
                  <a:gd name="connsiteX2" fmla="*/ 284 w 25054"/>
                  <a:gd name="connsiteY2" fmla="*/ 25412 h 35047"/>
                  <a:gd name="connsiteX3" fmla="*/ 9809 w 25054"/>
                  <a:gd name="connsiteY3" fmla="*/ 1885 h 35047"/>
                  <a:gd name="connsiteX4" fmla="*/ 24764 w 25054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7">
                    <a:moveTo>
                      <a:pt x="24764" y="9695"/>
                    </a:moveTo>
                    <a:cubicBezTo>
                      <a:pt x="26154" y="18696"/>
                      <a:pt x="22497" y="27726"/>
                      <a:pt x="15239" y="33222"/>
                    </a:cubicBezTo>
                    <a:cubicBezTo>
                      <a:pt x="8571" y="37508"/>
                      <a:pt x="1808" y="33984"/>
                      <a:pt x="284" y="25412"/>
                    </a:cubicBezTo>
                    <a:cubicBezTo>
                      <a:pt x="-1087" y="16420"/>
                      <a:pt x="2570" y="7390"/>
                      <a:pt x="9809" y="1885"/>
                    </a:cubicBezTo>
                    <a:cubicBezTo>
                      <a:pt x="16572" y="-2497"/>
                      <a:pt x="23240" y="1028"/>
                      <a:pt x="24764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C63B2F7E-76CF-4C2E-BAD1-2466059CEADB}"/>
                  </a:ext>
                </a:extLst>
              </p:cNvPr>
              <p:cNvSpPr/>
              <p:nvPr/>
            </p:nvSpPr>
            <p:spPr>
              <a:xfrm>
                <a:off x="5002327" y="4378091"/>
                <a:ext cx="24973" cy="35064"/>
              </a:xfrm>
              <a:custGeom>
                <a:avLst/>
                <a:gdLst>
                  <a:gd name="connsiteX0" fmla="*/ 24682 w 24973"/>
                  <a:gd name="connsiteY0" fmla="*/ 9695 h 35064"/>
                  <a:gd name="connsiteX1" fmla="*/ 15157 w 24973"/>
                  <a:gd name="connsiteY1" fmla="*/ 33222 h 35064"/>
                  <a:gd name="connsiteX2" fmla="*/ 298 w 24973"/>
                  <a:gd name="connsiteY2" fmla="*/ 25411 h 35064"/>
                  <a:gd name="connsiteX3" fmla="*/ 9823 w 24973"/>
                  <a:gd name="connsiteY3" fmla="*/ 1885 h 35064"/>
                  <a:gd name="connsiteX4" fmla="*/ 24682 w 24973"/>
                  <a:gd name="connsiteY4" fmla="*/ 9695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3" h="35064">
                    <a:moveTo>
                      <a:pt x="24682" y="9695"/>
                    </a:moveTo>
                    <a:cubicBezTo>
                      <a:pt x="26073" y="18696"/>
                      <a:pt x="22415" y="27726"/>
                      <a:pt x="15157" y="33222"/>
                    </a:cubicBezTo>
                    <a:cubicBezTo>
                      <a:pt x="8490" y="37508"/>
                      <a:pt x="1822" y="34079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491" y="-2497"/>
                      <a:pt x="23158" y="1027"/>
                      <a:pt x="24682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2267651-7071-4A13-B064-6F2C80A0F07E}"/>
                  </a:ext>
                </a:extLst>
              </p:cNvPr>
              <p:cNvSpPr/>
              <p:nvPr/>
            </p:nvSpPr>
            <p:spPr>
              <a:xfrm>
                <a:off x="5021193" y="4331096"/>
                <a:ext cx="25054" cy="35047"/>
              </a:xfrm>
              <a:custGeom>
                <a:avLst/>
                <a:gdLst>
                  <a:gd name="connsiteX0" fmla="*/ 24770 w 25054"/>
                  <a:gd name="connsiteY0" fmla="*/ 9636 h 35047"/>
                  <a:gd name="connsiteX1" fmla="*/ 15245 w 25054"/>
                  <a:gd name="connsiteY1" fmla="*/ 33163 h 35047"/>
                  <a:gd name="connsiteX2" fmla="*/ 291 w 25054"/>
                  <a:gd name="connsiteY2" fmla="*/ 25352 h 35047"/>
                  <a:gd name="connsiteX3" fmla="*/ 9816 w 25054"/>
                  <a:gd name="connsiteY3" fmla="*/ 1826 h 35047"/>
                  <a:gd name="connsiteX4" fmla="*/ 24770 w 25054"/>
                  <a:gd name="connsiteY4" fmla="*/ 9636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7">
                    <a:moveTo>
                      <a:pt x="24770" y="9636"/>
                    </a:moveTo>
                    <a:cubicBezTo>
                      <a:pt x="26142" y="18628"/>
                      <a:pt x="22484" y="27658"/>
                      <a:pt x="15245" y="33163"/>
                    </a:cubicBezTo>
                    <a:cubicBezTo>
                      <a:pt x="8483" y="37544"/>
                      <a:pt x="1815" y="34020"/>
                      <a:pt x="291" y="25352"/>
                    </a:cubicBezTo>
                    <a:cubicBezTo>
                      <a:pt x="-1099" y="16351"/>
                      <a:pt x="2558" y="7322"/>
                      <a:pt x="9816" y="1826"/>
                    </a:cubicBezTo>
                    <a:cubicBezTo>
                      <a:pt x="16484" y="-2460"/>
                      <a:pt x="23246" y="1064"/>
                      <a:pt x="24770" y="96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E169D21-5E13-48B6-93D0-7623F71B8C58}"/>
                  </a:ext>
                </a:extLst>
              </p:cNvPr>
              <p:cNvSpPr/>
              <p:nvPr/>
            </p:nvSpPr>
            <p:spPr>
              <a:xfrm>
                <a:off x="4972425" y="4362362"/>
                <a:ext cx="25041" cy="34928"/>
              </a:xfrm>
              <a:custGeom>
                <a:avLst/>
                <a:gdLst>
                  <a:gd name="connsiteX0" fmla="*/ 24770 w 25041"/>
                  <a:gd name="connsiteY0" fmla="*/ 9613 h 34928"/>
                  <a:gd name="connsiteX1" fmla="*/ 15245 w 25041"/>
                  <a:gd name="connsiteY1" fmla="*/ 33044 h 34928"/>
                  <a:gd name="connsiteX2" fmla="*/ 291 w 25041"/>
                  <a:gd name="connsiteY2" fmla="*/ 25234 h 34928"/>
                  <a:gd name="connsiteX3" fmla="*/ 9816 w 25041"/>
                  <a:gd name="connsiteY3" fmla="*/ 1707 h 34928"/>
                  <a:gd name="connsiteX4" fmla="*/ 24770 w 25041"/>
                  <a:gd name="connsiteY4" fmla="*/ 9613 h 3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1" h="34928">
                    <a:moveTo>
                      <a:pt x="24770" y="9613"/>
                    </a:moveTo>
                    <a:cubicBezTo>
                      <a:pt x="26104" y="18576"/>
                      <a:pt x="22456" y="27558"/>
                      <a:pt x="15245" y="33044"/>
                    </a:cubicBezTo>
                    <a:cubicBezTo>
                      <a:pt x="8483" y="37426"/>
                      <a:pt x="1815" y="33901"/>
                      <a:pt x="291" y="25234"/>
                    </a:cubicBezTo>
                    <a:cubicBezTo>
                      <a:pt x="-1100" y="16233"/>
                      <a:pt x="2558" y="7203"/>
                      <a:pt x="9816" y="1707"/>
                    </a:cubicBezTo>
                    <a:cubicBezTo>
                      <a:pt x="16484" y="-2389"/>
                      <a:pt x="23246" y="1135"/>
                      <a:pt x="24770" y="961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60286BF-D0CA-4DDB-999C-B37B0502DAEF}"/>
                  </a:ext>
                </a:extLst>
              </p:cNvPr>
              <p:cNvSpPr/>
              <p:nvPr/>
            </p:nvSpPr>
            <p:spPr>
              <a:xfrm>
                <a:off x="4991761" y="4315744"/>
                <a:ext cx="25054" cy="35064"/>
              </a:xfrm>
              <a:custGeom>
                <a:avLst/>
                <a:gdLst>
                  <a:gd name="connsiteX0" fmla="*/ 24770 w 25054"/>
                  <a:gd name="connsiteY0" fmla="*/ 9653 h 35064"/>
                  <a:gd name="connsiteX1" fmla="*/ 15245 w 25054"/>
                  <a:gd name="connsiteY1" fmla="*/ 33180 h 35064"/>
                  <a:gd name="connsiteX2" fmla="*/ 291 w 25054"/>
                  <a:gd name="connsiteY2" fmla="*/ 25370 h 35064"/>
                  <a:gd name="connsiteX3" fmla="*/ 9816 w 25054"/>
                  <a:gd name="connsiteY3" fmla="*/ 1843 h 35064"/>
                  <a:gd name="connsiteX4" fmla="*/ 24770 w 25054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70" y="9653"/>
                    </a:moveTo>
                    <a:cubicBezTo>
                      <a:pt x="26142" y="18645"/>
                      <a:pt x="22484" y="27675"/>
                      <a:pt x="15245" y="33180"/>
                    </a:cubicBezTo>
                    <a:cubicBezTo>
                      <a:pt x="8483" y="37562"/>
                      <a:pt x="1815" y="34038"/>
                      <a:pt x="291" y="25370"/>
                    </a:cubicBezTo>
                    <a:cubicBezTo>
                      <a:pt x="-1100" y="16369"/>
                      <a:pt x="2558" y="7339"/>
                      <a:pt x="9816" y="1843"/>
                    </a:cubicBezTo>
                    <a:cubicBezTo>
                      <a:pt x="16484" y="-2443"/>
                      <a:pt x="23246" y="986"/>
                      <a:pt x="24770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9D17606-2E2C-411E-A1F8-3A638AF62222}"/>
                  </a:ext>
                </a:extLst>
              </p:cNvPr>
              <p:cNvSpPr/>
              <p:nvPr/>
            </p:nvSpPr>
            <p:spPr>
              <a:xfrm>
                <a:off x="5002810" y="4378435"/>
                <a:ext cx="25054" cy="35047"/>
              </a:xfrm>
              <a:custGeom>
                <a:avLst/>
                <a:gdLst>
                  <a:gd name="connsiteX0" fmla="*/ 24771 w 25054"/>
                  <a:gd name="connsiteY0" fmla="*/ 9636 h 35047"/>
                  <a:gd name="connsiteX1" fmla="*/ 15246 w 25054"/>
                  <a:gd name="connsiteY1" fmla="*/ 33163 h 35047"/>
                  <a:gd name="connsiteX2" fmla="*/ 291 w 25054"/>
                  <a:gd name="connsiteY2" fmla="*/ 25352 h 35047"/>
                  <a:gd name="connsiteX3" fmla="*/ 9816 w 25054"/>
                  <a:gd name="connsiteY3" fmla="*/ 1826 h 35047"/>
                  <a:gd name="connsiteX4" fmla="*/ 24771 w 25054"/>
                  <a:gd name="connsiteY4" fmla="*/ 9636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47">
                    <a:moveTo>
                      <a:pt x="24771" y="9636"/>
                    </a:moveTo>
                    <a:cubicBezTo>
                      <a:pt x="26142" y="18628"/>
                      <a:pt x="22484" y="27658"/>
                      <a:pt x="15246" y="33163"/>
                    </a:cubicBezTo>
                    <a:cubicBezTo>
                      <a:pt x="8483" y="37544"/>
                      <a:pt x="1815" y="34020"/>
                      <a:pt x="291" y="25352"/>
                    </a:cubicBezTo>
                    <a:cubicBezTo>
                      <a:pt x="-1099" y="16351"/>
                      <a:pt x="2558" y="7322"/>
                      <a:pt x="9816" y="1826"/>
                    </a:cubicBezTo>
                    <a:cubicBezTo>
                      <a:pt x="16865" y="-2460"/>
                      <a:pt x="23246" y="1064"/>
                      <a:pt x="24771" y="96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D5A21BC-3BAF-4F02-9F16-4966E4A3764C}"/>
                  </a:ext>
                </a:extLst>
              </p:cNvPr>
              <p:cNvSpPr/>
              <p:nvPr/>
            </p:nvSpPr>
            <p:spPr>
              <a:xfrm>
                <a:off x="5021662" y="4331418"/>
                <a:ext cx="25068" cy="35047"/>
              </a:xfrm>
              <a:custGeom>
                <a:avLst/>
                <a:gdLst>
                  <a:gd name="connsiteX0" fmla="*/ 24777 w 25068"/>
                  <a:gd name="connsiteY0" fmla="*/ 9695 h 35047"/>
                  <a:gd name="connsiteX1" fmla="*/ 15252 w 25068"/>
                  <a:gd name="connsiteY1" fmla="*/ 33222 h 35047"/>
                  <a:gd name="connsiteX2" fmla="*/ 298 w 25068"/>
                  <a:gd name="connsiteY2" fmla="*/ 25411 h 35047"/>
                  <a:gd name="connsiteX3" fmla="*/ 9823 w 25068"/>
                  <a:gd name="connsiteY3" fmla="*/ 1885 h 35047"/>
                  <a:gd name="connsiteX4" fmla="*/ 24777 w 25068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47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3984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7062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3E91EE1-BFB8-458C-8971-4B879798DCBE}"/>
                  </a:ext>
                </a:extLst>
              </p:cNvPr>
              <p:cNvSpPr/>
              <p:nvPr/>
            </p:nvSpPr>
            <p:spPr>
              <a:xfrm>
                <a:off x="4972894" y="4362756"/>
                <a:ext cx="25068" cy="35047"/>
              </a:xfrm>
              <a:custGeom>
                <a:avLst/>
                <a:gdLst>
                  <a:gd name="connsiteX0" fmla="*/ 24777 w 25068"/>
                  <a:gd name="connsiteY0" fmla="*/ 9695 h 35047"/>
                  <a:gd name="connsiteX1" fmla="*/ 15252 w 25068"/>
                  <a:gd name="connsiteY1" fmla="*/ 33222 h 35047"/>
                  <a:gd name="connsiteX2" fmla="*/ 298 w 25068"/>
                  <a:gd name="connsiteY2" fmla="*/ 25412 h 35047"/>
                  <a:gd name="connsiteX3" fmla="*/ 9823 w 25068"/>
                  <a:gd name="connsiteY3" fmla="*/ 1885 h 35047"/>
                  <a:gd name="connsiteX4" fmla="*/ 24777 w 25068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47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3984"/>
                      <a:pt x="298" y="25412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586" y="-2497"/>
                      <a:pt x="23253" y="1028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C299472-7A64-4ED5-A7A8-9226DBD30662}"/>
                  </a:ext>
                </a:extLst>
              </p:cNvPr>
              <p:cNvSpPr/>
              <p:nvPr/>
            </p:nvSpPr>
            <p:spPr>
              <a:xfrm>
                <a:off x="4992237" y="4316049"/>
                <a:ext cx="25054" cy="35079"/>
              </a:xfrm>
              <a:custGeom>
                <a:avLst/>
                <a:gdLst>
                  <a:gd name="connsiteX0" fmla="*/ 24771 w 25054"/>
                  <a:gd name="connsiteY0" fmla="*/ 9729 h 35079"/>
                  <a:gd name="connsiteX1" fmla="*/ 15246 w 25054"/>
                  <a:gd name="connsiteY1" fmla="*/ 33256 h 35079"/>
                  <a:gd name="connsiteX2" fmla="*/ 291 w 25054"/>
                  <a:gd name="connsiteY2" fmla="*/ 25350 h 35079"/>
                  <a:gd name="connsiteX3" fmla="*/ 9816 w 25054"/>
                  <a:gd name="connsiteY3" fmla="*/ 1824 h 35079"/>
                  <a:gd name="connsiteX4" fmla="*/ 24771 w 25054"/>
                  <a:gd name="connsiteY4" fmla="*/ 9729 h 3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79">
                    <a:moveTo>
                      <a:pt x="24771" y="9729"/>
                    </a:moveTo>
                    <a:cubicBezTo>
                      <a:pt x="26142" y="18721"/>
                      <a:pt x="22484" y="27751"/>
                      <a:pt x="15246" y="33256"/>
                    </a:cubicBezTo>
                    <a:cubicBezTo>
                      <a:pt x="8483" y="37542"/>
                      <a:pt x="1815" y="34018"/>
                      <a:pt x="291" y="25350"/>
                    </a:cubicBezTo>
                    <a:cubicBezTo>
                      <a:pt x="-1099" y="16349"/>
                      <a:pt x="2558" y="7320"/>
                      <a:pt x="9816" y="1824"/>
                    </a:cubicBezTo>
                    <a:cubicBezTo>
                      <a:pt x="16579" y="-2463"/>
                      <a:pt x="23246" y="1061"/>
                      <a:pt x="24771" y="972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23DE5E8-F556-4664-ACD5-23FF4D0477C8}"/>
                  </a:ext>
                </a:extLst>
              </p:cNvPr>
              <p:cNvSpPr/>
              <p:nvPr/>
            </p:nvSpPr>
            <p:spPr>
              <a:xfrm>
                <a:off x="5003279" y="4378758"/>
                <a:ext cx="25068" cy="35047"/>
              </a:xfrm>
              <a:custGeom>
                <a:avLst/>
                <a:gdLst>
                  <a:gd name="connsiteX0" fmla="*/ 24777 w 25068"/>
                  <a:gd name="connsiteY0" fmla="*/ 9695 h 35047"/>
                  <a:gd name="connsiteX1" fmla="*/ 15252 w 25068"/>
                  <a:gd name="connsiteY1" fmla="*/ 33222 h 35047"/>
                  <a:gd name="connsiteX2" fmla="*/ 298 w 25068"/>
                  <a:gd name="connsiteY2" fmla="*/ 25411 h 35047"/>
                  <a:gd name="connsiteX3" fmla="*/ 9823 w 25068"/>
                  <a:gd name="connsiteY3" fmla="*/ 1885 h 35047"/>
                  <a:gd name="connsiteX4" fmla="*/ 24777 w 25068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47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3984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395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886BAF2-1C16-4796-84DF-87B365CB29B4}"/>
                  </a:ext>
                </a:extLst>
              </p:cNvPr>
              <p:cNvSpPr/>
              <p:nvPr/>
            </p:nvSpPr>
            <p:spPr>
              <a:xfrm>
                <a:off x="5022152" y="4331704"/>
                <a:ext cx="25061" cy="35106"/>
              </a:xfrm>
              <a:custGeom>
                <a:avLst/>
                <a:gdLst>
                  <a:gd name="connsiteX0" fmla="*/ 24764 w 25061"/>
                  <a:gd name="connsiteY0" fmla="*/ 9695 h 35106"/>
                  <a:gd name="connsiteX1" fmla="*/ 15239 w 25061"/>
                  <a:gd name="connsiteY1" fmla="*/ 33222 h 35106"/>
                  <a:gd name="connsiteX2" fmla="*/ 284 w 25061"/>
                  <a:gd name="connsiteY2" fmla="*/ 25411 h 35106"/>
                  <a:gd name="connsiteX3" fmla="*/ 9809 w 25061"/>
                  <a:gd name="connsiteY3" fmla="*/ 1885 h 35106"/>
                  <a:gd name="connsiteX4" fmla="*/ 24764 w 25061"/>
                  <a:gd name="connsiteY4" fmla="*/ 9695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1" h="35106">
                    <a:moveTo>
                      <a:pt x="24764" y="9695"/>
                    </a:moveTo>
                    <a:cubicBezTo>
                      <a:pt x="26173" y="18696"/>
                      <a:pt x="22516" y="27735"/>
                      <a:pt x="15239" y="33222"/>
                    </a:cubicBezTo>
                    <a:cubicBezTo>
                      <a:pt x="8571" y="37603"/>
                      <a:pt x="1808" y="34079"/>
                      <a:pt x="284" y="25411"/>
                    </a:cubicBezTo>
                    <a:cubicBezTo>
                      <a:pt x="-1087" y="16420"/>
                      <a:pt x="2570" y="7390"/>
                      <a:pt x="9809" y="1885"/>
                    </a:cubicBezTo>
                    <a:cubicBezTo>
                      <a:pt x="16572" y="-2497"/>
                      <a:pt x="23240" y="1027"/>
                      <a:pt x="24764" y="96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927853-D571-4A9C-B377-4E97E847CF03}"/>
                  </a:ext>
                </a:extLst>
              </p:cNvPr>
              <p:cNvSpPr/>
              <p:nvPr/>
            </p:nvSpPr>
            <p:spPr>
              <a:xfrm>
                <a:off x="4973391" y="4363083"/>
                <a:ext cx="25054" cy="35064"/>
              </a:xfrm>
              <a:custGeom>
                <a:avLst/>
                <a:gdLst>
                  <a:gd name="connsiteX0" fmla="*/ 24757 w 25054"/>
                  <a:gd name="connsiteY0" fmla="*/ 9653 h 35064"/>
                  <a:gd name="connsiteX1" fmla="*/ 15232 w 25054"/>
                  <a:gd name="connsiteY1" fmla="*/ 33180 h 35064"/>
                  <a:gd name="connsiteX2" fmla="*/ 278 w 25054"/>
                  <a:gd name="connsiteY2" fmla="*/ 25370 h 35064"/>
                  <a:gd name="connsiteX3" fmla="*/ 9803 w 25054"/>
                  <a:gd name="connsiteY3" fmla="*/ 1843 h 35064"/>
                  <a:gd name="connsiteX4" fmla="*/ 24757 w 25054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57" y="9653"/>
                    </a:moveTo>
                    <a:cubicBezTo>
                      <a:pt x="26166" y="18654"/>
                      <a:pt x="22509" y="27694"/>
                      <a:pt x="15232" y="33180"/>
                    </a:cubicBezTo>
                    <a:cubicBezTo>
                      <a:pt x="8564" y="37562"/>
                      <a:pt x="1802" y="34038"/>
                      <a:pt x="278" y="25370"/>
                    </a:cubicBezTo>
                    <a:cubicBezTo>
                      <a:pt x="-1075" y="16378"/>
                      <a:pt x="2583" y="7367"/>
                      <a:pt x="9803" y="1843"/>
                    </a:cubicBezTo>
                    <a:cubicBezTo>
                      <a:pt x="16565" y="-2443"/>
                      <a:pt x="23233" y="986"/>
                      <a:pt x="24757" y="96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2115B44-1F37-4E0D-8198-D458AFBA6249}"/>
                  </a:ext>
                </a:extLst>
              </p:cNvPr>
              <p:cNvSpPr/>
              <p:nvPr/>
            </p:nvSpPr>
            <p:spPr>
              <a:xfrm>
                <a:off x="5171884" y="4211288"/>
                <a:ext cx="31432" cy="19431"/>
              </a:xfrm>
              <a:custGeom>
                <a:avLst/>
                <a:gdLst>
                  <a:gd name="connsiteX0" fmla="*/ 24384 w 31432"/>
                  <a:gd name="connsiteY0" fmla="*/ 0 h 19431"/>
                  <a:gd name="connsiteX1" fmla="*/ 31433 w 31432"/>
                  <a:gd name="connsiteY1" fmla="*/ 3715 h 19431"/>
                  <a:gd name="connsiteX2" fmla="*/ 7049 w 31432"/>
                  <a:gd name="connsiteY2" fmla="*/ 19431 h 19431"/>
                  <a:gd name="connsiteX3" fmla="*/ 0 w 31432"/>
                  <a:gd name="connsiteY3" fmla="*/ 15716 h 19431"/>
                  <a:gd name="connsiteX4" fmla="*/ 24384 w 31432"/>
                  <a:gd name="connsiteY4" fmla="*/ 0 h 1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19431">
                    <a:moveTo>
                      <a:pt x="24384" y="0"/>
                    </a:moveTo>
                    <a:lnTo>
                      <a:pt x="31433" y="3715"/>
                    </a:lnTo>
                    <a:lnTo>
                      <a:pt x="7049" y="19431"/>
                    </a:lnTo>
                    <a:lnTo>
                      <a:pt x="0" y="15716"/>
                    </a:lnTo>
                    <a:lnTo>
                      <a:pt x="24384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20AF541-8C66-44FF-AF33-81DE012ECB8C}"/>
                  </a:ext>
                </a:extLst>
              </p:cNvPr>
              <p:cNvSpPr/>
              <p:nvPr/>
            </p:nvSpPr>
            <p:spPr>
              <a:xfrm>
                <a:off x="5153025" y="4258341"/>
                <a:ext cx="31432" cy="19335"/>
              </a:xfrm>
              <a:custGeom>
                <a:avLst/>
                <a:gdLst>
                  <a:gd name="connsiteX0" fmla="*/ 24384 w 31432"/>
                  <a:gd name="connsiteY0" fmla="*/ 0 h 19335"/>
                  <a:gd name="connsiteX1" fmla="*/ 31433 w 31432"/>
                  <a:gd name="connsiteY1" fmla="*/ 3715 h 19335"/>
                  <a:gd name="connsiteX2" fmla="*/ 7049 w 31432"/>
                  <a:gd name="connsiteY2" fmla="*/ 19336 h 19335"/>
                  <a:gd name="connsiteX3" fmla="*/ 0 w 31432"/>
                  <a:gd name="connsiteY3" fmla="*/ 15621 h 19335"/>
                  <a:gd name="connsiteX4" fmla="*/ 24384 w 31432"/>
                  <a:gd name="connsiteY4" fmla="*/ 0 h 1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19335">
                    <a:moveTo>
                      <a:pt x="24384" y="0"/>
                    </a:moveTo>
                    <a:lnTo>
                      <a:pt x="31433" y="3715"/>
                    </a:lnTo>
                    <a:lnTo>
                      <a:pt x="7049" y="19336"/>
                    </a:lnTo>
                    <a:lnTo>
                      <a:pt x="0" y="15621"/>
                    </a:lnTo>
                    <a:lnTo>
                      <a:pt x="24384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6D4774D-6326-4D47-8DE6-6FA1D7597720}"/>
                  </a:ext>
                </a:extLst>
              </p:cNvPr>
              <p:cNvSpPr/>
              <p:nvPr/>
            </p:nvSpPr>
            <p:spPr>
              <a:xfrm>
                <a:off x="5207508" y="4227004"/>
                <a:ext cx="25717" cy="19335"/>
              </a:xfrm>
              <a:custGeom>
                <a:avLst/>
                <a:gdLst>
                  <a:gd name="connsiteX0" fmla="*/ 1333 w 25717"/>
                  <a:gd name="connsiteY0" fmla="*/ 19336 h 19335"/>
                  <a:gd name="connsiteX1" fmla="*/ 0 w 25717"/>
                  <a:gd name="connsiteY1" fmla="*/ 12002 h 19335"/>
                  <a:gd name="connsiteX2" fmla="*/ 18764 w 25717"/>
                  <a:gd name="connsiteY2" fmla="*/ 0 h 19335"/>
                  <a:gd name="connsiteX3" fmla="*/ 25717 w 25717"/>
                  <a:gd name="connsiteY3" fmla="*/ 3715 h 19335"/>
                  <a:gd name="connsiteX4" fmla="*/ 1333 w 25717"/>
                  <a:gd name="connsiteY4" fmla="*/ 19336 h 1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" h="19335">
                    <a:moveTo>
                      <a:pt x="1333" y="19336"/>
                    </a:moveTo>
                    <a:lnTo>
                      <a:pt x="0" y="12002"/>
                    </a:lnTo>
                    <a:lnTo>
                      <a:pt x="18764" y="0"/>
                    </a:lnTo>
                    <a:lnTo>
                      <a:pt x="25717" y="3715"/>
                    </a:lnTo>
                    <a:lnTo>
                      <a:pt x="1333" y="1933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0366545-E167-4DD5-B361-5A8CC12110D3}"/>
                  </a:ext>
                </a:extLst>
              </p:cNvPr>
              <p:cNvSpPr/>
              <p:nvPr/>
            </p:nvSpPr>
            <p:spPr>
              <a:xfrm>
                <a:off x="5153025" y="4273962"/>
                <a:ext cx="12573" cy="35052"/>
              </a:xfrm>
              <a:custGeom>
                <a:avLst/>
                <a:gdLst>
                  <a:gd name="connsiteX0" fmla="*/ 0 w 12573"/>
                  <a:gd name="connsiteY0" fmla="*/ 0 h 35052"/>
                  <a:gd name="connsiteX1" fmla="*/ 7049 w 12573"/>
                  <a:gd name="connsiteY1" fmla="*/ 3715 h 35052"/>
                  <a:gd name="connsiteX2" fmla="*/ 12573 w 12573"/>
                  <a:gd name="connsiteY2" fmla="*/ 35052 h 35052"/>
                  <a:gd name="connsiteX3" fmla="*/ 5525 w 12573"/>
                  <a:gd name="connsiteY3" fmla="*/ 31433 h 35052"/>
                  <a:gd name="connsiteX4" fmla="*/ 0 w 12573"/>
                  <a:gd name="connsiteY4" fmla="*/ 0 h 3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3" h="35052">
                    <a:moveTo>
                      <a:pt x="0" y="0"/>
                    </a:moveTo>
                    <a:lnTo>
                      <a:pt x="7049" y="3715"/>
                    </a:lnTo>
                    <a:lnTo>
                      <a:pt x="12573" y="35052"/>
                    </a:lnTo>
                    <a:lnTo>
                      <a:pt x="5525" y="314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8956C7B-EFCB-4765-A7A1-C9B3D9E5066A}"/>
                  </a:ext>
                </a:extLst>
              </p:cNvPr>
              <p:cNvSpPr/>
              <p:nvPr/>
            </p:nvSpPr>
            <p:spPr>
              <a:xfrm>
                <a:off x="5184266" y="4293393"/>
                <a:ext cx="11239" cy="31337"/>
              </a:xfrm>
              <a:custGeom>
                <a:avLst/>
                <a:gdLst>
                  <a:gd name="connsiteX0" fmla="*/ 4191 w 11239"/>
                  <a:gd name="connsiteY0" fmla="*/ 27622 h 31337"/>
                  <a:gd name="connsiteX1" fmla="*/ 11240 w 11239"/>
                  <a:gd name="connsiteY1" fmla="*/ 31337 h 31337"/>
                  <a:gd name="connsiteX2" fmla="*/ 5715 w 11239"/>
                  <a:gd name="connsiteY2" fmla="*/ 0 h 31337"/>
                  <a:gd name="connsiteX3" fmla="*/ 0 w 11239"/>
                  <a:gd name="connsiteY3" fmla="*/ 3715 h 31337"/>
                  <a:gd name="connsiteX4" fmla="*/ 4191 w 11239"/>
                  <a:gd name="connsiteY4" fmla="*/ 27622 h 31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39" h="31337">
                    <a:moveTo>
                      <a:pt x="4191" y="27622"/>
                    </a:moveTo>
                    <a:lnTo>
                      <a:pt x="11240" y="31337"/>
                    </a:lnTo>
                    <a:lnTo>
                      <a:pt x="5715" y="0"/>
                    </a:lnTo>
                    <a:lnTo>
                      <a:pt x="0" y="3715"/>
                    </a:lnTo>
                    <a:lnTo>
                      <a:pt x="4191" y="2762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8785EDD-B913-4A94-8FD4-643FB69B0DA2}"/>
                  </a:ext>
                </a:extLst>
              </p:cNvPr>
              <p:cNvSpPr/>
              <p:nvPr/>
            </p:nvSpPr>
            <p:spPr>
              <a:xfrm>
                <a:off x="4992237" y="4316049"/>
                <a:ext cx="25054" cy="35079"/>
              </a:xfrm>
              <a:custGeom>
                <a:avLst/>
                <a:gdLst>
                  <a:gd name="connsiteX0" fmla="*/ 24771 w 25054"/>
                  <a:gd name="connsiteY0" fmla="*/ 9729 h 35079"/>
                  <a:gd name="connsiteX1" fmla="*/ 15246 w 25054"/>
                  <a:gd name="connsiteY1" fmla="*/ 33256 h 35079"/>
                  <a:gd name="connsiteX2" fmla="*/ 291 w 25054"/>
                  <a:gd name="connsiteY2" fmla="*/ 25350 h 35079"/>
                  <a:gd name="connsiteX3" fmla="*/ 9816 w 25054"/>
                  <a:gd name="connsiteY3" fmla="*/ 1824 h 35079"/>
                  <a:gd name="connsiteX4" fmla="*/ 24771 w 25054"/>
                  <a:gd name="connsiteY4" fmla="*/ 9729 h 3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79">
                    <a:moveTo>
                      <a:pt x="24771" y="9729"/>
                    </a:moveTo>
                    <a:cubicBezTo>
                      <a:pt x="26142" y="18721"/>
                      <a:pt x="22484" y="27751"/>
                      <a:pt x="15246" y="33256"/>
                    </a:cubicBezTo>
                    <a:cubicBezTo>
                      <a:pt x="8483" y="37542"/>
                      <a:pt x="1815" y="34018"/>
                      <a:pt x="291" y="25350"/>
                    </a:cubicBezTo>
                    <a:cubicBezTo>
                      <a:pt x="-1099" y="16349"/>
                      <a:pt x="2558" y="7320"/>
                      <a:pt x="9816" y="1824"/>
                    </a:cubicBezTo>
                    <a:cubicBezTo>
                      <a:pt x="16579" y="-2463"/>
                      <a:pt x="23246" y="1061"/>
                      <a:pt x="24771" y="9729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D887F84-1D20-40BB-8053-AC6D22154750}"/>
                  </a:ext>
                </a:extLst>
              </p:cNvPr>
              <p:cNvSpPr/>
              <p:nvPr/>
            </p:nvSpPr>
            <p:spPr>
              <a:xfrm>
                <a:off x="5003279" y="4378758"/>
                <a:ext cx="25068" cy="35047"/>
              </a:xfrm>
              <a:custGeom>
                <a:avLst/>
                <a:gdLst>
                  <a:gd name="connsiteX0" fmla="*/ 24777 w 25068"/>
                  <a:gd name="connsiteY0" fmla="*/ 9695 h 35047"/>
                  <a:gd name="connsiteX1" fmla="*/ 15252 w 25068"/>
                  <a:gd name="connsiteY1" fmla="*/ 33222 h 35047"/>
                  <a:gd name="connsiteX2" fmla="*/ 298 w 25068"/>
                  <a:gd name="connsiteY2" fmla="*/ 25411 h 35047"/>
                  <a:gd name="connsiteX3" fmla="*/ 9823 w 25068"/>
                  <a:gd name="connsiteY3" fmla="*/ 1885 h 35047"/>
                  <a:gd name="connsiteX4" fmla="*/ 24777 w 25068"/>
                  <a:gd name="connsiteY4" fmla="*/ 9695 h 3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8" h="35047">
                    <a:moveTo>
                      <a:pt x="24777" y="9695"/>
                    </a:moveTo>
                    <a:cubicBezTo>
                      <a:pt x="26168" y="18696"/>
                      <a:pt x="22510" y="27726"/>
                      <a:pt x="15252" y="33222"/>
                    </a:cubicBezTo>
                    <a:cubicBezTo>
                      <a:pt x="8490" y="37508"/>
                      <a:pt x="1822" y="33984"/>
                      <a:pt x="298" y="25411"/>
                    </a:cubicBezTo>
                    <a:cubicBezTo>
                      <a:pt x="-1112" y="16410"/>
                      <a:pt x="2546" y="7371"/>
                      <a:pt x="9823" y="1885"/>
                    </a:cubicBezTo>
                    <a:cubicBezTo>
                      <a:pt x="16395" y="-2497"/>
                      <a:pt x="23253" y="1027"/>
                      <a:pt x="24777" y="9695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9646F49-FE68-4B01-986D-E68CD615DAE7}"/>
                  </a:ext>
                </a:extLst>
              </p:cNvPr>
              <p:cNvSpPr/>
              <p:nvPr/>
            </p:nvSpPr>
            <p:spPr>
              <a:xfrm>
                <a:off x="5022152" y="4331704"/>
                <a:ext cx="25061" cy="35106"/>
              </a:xfrm>
              <a:custGeom>
                <a:avLst/>
                <a:gdLst>
                  <a:gd name="connsiteX0" fmla="*/ 24764 w 25061"/>
                  <a:gd name="connsiteY0" fmla="*/ 9695 h 35106"/>
                  <a:gd name="connsiteX1" fmla="*/ 15239 w 25061"/>
                  <a:gd name="connsiteY1" fmla="*/ 33222 h 35106"/>
                  <a:gd name="connsiteX2" fmla="*/ 284 w 25061"/>
                  <a:gd name="connsiteY2" fmla="*/ 25411 h 35106"/>
                  <a:gd name="connsiteX3" fmla="*/ 9809 w 25061"/>
                  <a:gd name="connsiteY3" fmla="*/ 1885 h 35106"/>
                  <a:gd name="connsiteX4" fmla="*/ 24764 w 25061"/>
                  <a:gd name="connsiteY4" fmla="*/ 9695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61" h="35106">
                    <a:moveTo>
                      <a:pt x="24764" y="9695"/>
                    </a:moveTo>
                    <a:cubicBezTo>
                      <a:pt x="26173" y="18696"/>
                      <a:pt x="22516" y="27735"/>
                      <a:pt x="15239" y="33222"/>
                    </a:cubicBezTo>
                    <a:cubicBezTo>
                      <a:pt x="8571" y="37603"/>
                      <a:pt x="1808" y="34079"/>
                      <a:pt x="284" y="25411"/>
                    </a:cubicBezTo>
                    <a:cubicBezTo>
                      <a:pt x="-1087" y="16420"/>
                      <a:pt x="2570" y="7390"/>
                      <a:pt x="9809" y="1885"/>
                    </a:cubicBezTo>
                    <a:cubicBezTo>
                      <a:pt x="16572" y="-2497"/>
                      <a:pt x="23240" y="1027"/>
                      <a:pt x="24764" y="9695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84EA66E-C859-46C8-91C1-E2D8BCCE7893}"/>
                  </a:ext>
                </a:extLst>
              </p:cNvPr>
              <p:cNvSpPr/>
              <p:nvPr/>
            </p:nvSpPr>
            <p:spPr>
              <a:xfrm>
                <a:off x="4973391" y="4363083"/>
                <a:ext cx="25054" cy="35064"/>
              </a:xfrm>
              <a:custGeom>
                <a:avLst/>
                <a:gdLst>
                  <a:gd name="connsiteX0" fmla="*/ 24757 w 25054"/>
                  <a:gd name="connsiteY0" fmla="*/ 9653 h 35064"/>
                  <a:gd name="connsiteX1" fmla="*/ 15232 w 25054"/>
                  <a:gd name="connsiteY1" fmla="*/ 33180 h 35064"/>
                  <a:gd name="connsiteX2" fmla="*/ 278 w 25054"/>
                  <a:gd name="connsiteY2" fmla="*/ 25370 h 35064"/>
                  <a:gd name="connsiteX3" fmla="*/ 9803 w 25054"/>
                  <a:gd name="connsiteY3" fmla="*/ 1843 h 35064"/>
                  <a:gd name="connsiteX4" fmla="*/ 24757 w 25054"/>
                  <a:gd name="connsiteY4" fmla="*/ 9653 h 35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4" h="35064">
                    <a:moveTo>
                      <a:pt x="24757" y="9653"/>
                    </a:moveTo>
                    <a:cubicBezTo>
                      <a:pt x="26166" y="18654"/>
                      <a:pt x="22509" y="27694"/>
                      <a:pt x="15232" y="33180"/>
                    </a:cubicBezTo>
                    <a:cubicBezTo>
                      <a:pt x="8564" y="37562"/>
                      <a:pt x="1802" y="34038"/>
                      <a:pt x="278" y="25370"/>
                    </a:cubicBezTo>
                    <a:cubicBezTo>
                      <a:pt x="-1075" y="16378"/>
                      <a:pt x="2583" y="7367"/>
                      <a:pt x="9803" y="1843"/>
                    </a:cubicBezTo>
                    <a:cubicBezTo>
                      <a:pt x="16565" y="-2443"/>
                      <a:pt x="23233" y="986"/>
                      <a:pt x="24757" y="9653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50EE6678-717F-4B38-96BD-32477C0FECC3}"/>
                </a:ext>
              </a:extLst>
            </p:cNvPr>
            <p:cNvGrpSpPr/>
            <p:nvPr/>
          </p:nvGrpSpPr>
          <p:grpSpPr>
            <a:xfrm>
              <a:off x="5391149" y="1875011"/>
              <a:ext cx="2058162" cy="2843398"/>
              <a:chOff x="5391149" y="1875011"/>
              <a:chExt cx="2058162" cy="2843398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206258D-3533-41A5-8CDC-56828F011B83}"/>
                  </a:ext>
                </a:extLst>
              </p:cNvPr>
              <p:cNvSpPr/>
              <p:nvPr/>
            </p:nvSpPr>
            <p:spPr>
              <a:xfrm>
                <a:off x="7359681" y="4308538"/>
                <a:ext cx="24383" cy="16859"/>
              </a:xfrm>
              <a:custGeom>
                <a:avLst/>
                <a:gdLst>
                  <a:gd name="connsiteX0" fmla="*/ 19050 w 24383"/>
                  <a:gd name="connsiteY0" fmla="*/ 16859 h 16859"/>
                  <a:gd name="connsiteX1" fmla="*/ 0 w 24383"/>
                  <a:gd name="connsiteY1" fmla="*/ 6096 h 16859"/>
                  <a:gd name="connsiteX2" fmla="*/ 13525 w 24383"/>
                  <a:gd name="connsiteY2" fmla="*/ 0 h 16859"/>
                  <a:gd name="connsiteX3" fmla="*/ 24384 w 24383"/>
                  <a:gd name="connsiteY3" fmla="*/ 3334 h 16859"/>
                  <a:gd name="connsiteX4" fmla="*/ 23622 w 24383"/>
                  <a:gd name="connsiteY4" fmla="*/ 10668 h 1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16859">
                    <a:moveTo>
                      <a:pt x="19050" y="16859"/>
                    </a:moveTo>
                    <a:lnTo>
                      <a:pt x="0" y="6096"/>
                    </a:lnTo>
                    <a:lnTo>
                      <a:pt x="13525" y="0"/>
                    </a:lnTo>
                    <a:cubicBezTo>
                      <a:pt x="13525" y="0"/>
                      <a:pt x="24098" y="2858"/>
                      <a:pt x="24384" y="3334"/>
                    </a:cubicBezTo>
                    <a:cubicBezTo>
                      <a:pt x="24298" y="5791"/>
                      <a:pt x="24041" y="8239"/>
                      <a:pt x="23622" y="1066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2FBDB89-D385-4C9D-ADF6-EA8032E6E3B1}"/>
                  </a:ext>
                </a:extLst>
              </p:cNvPr>
              <p:cNvSpPr/>
              <p:nvPr/>
            </p:nvSpPr>
            <p:spPr>
              <a:xfrm>
                <a:off x="7359681" y="4308538"/>
                <a:ext cx="24383" cy="16859"/>
              </a:xfrm>
              <a:custGeom>
                <a:avLst/>
                <a:gdLst>
                  <a:gd name="connsiteX0" fmla="*/ 19050 w 24383"/>
                  <a:gd name="connsiteY0" fmla="*/ 16859 h 16859"/>
                  <a:gd name="connsiteX1" fmla="*/ 0 w 24383"/>
                  <a:gd name="connsiteY1" fmla="*/ 6096 h 16859"/>
                  <a:gd name="connsiteX2" fmla="*/ 13525 w 24383"/>
                  <a:gd name="connsiteY2" fmla="*/ 0 h 16859"/>
                  <a:gd name="connsiteX3" fmla="*/ 24384 w 24383"/>
                  <a:gd name="connsiteY3" fmla="*/ 3334 h 16859"/>
                  <a:gd name="connsiteX4" fmla="*/ 23622 w 24383"/>
                  <a:gd name="connsiteY4" fmla="*/ 10668 h 1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16859">
                    <a:moveTo>
                      <a:pt x="19050" y="16859"/>
                    </a:moveTo>
                    <a:lnTo>
                      <a:pt x="0" y="6096"/>
                    </a:lnTo>
                    <a:lnTo>
                      <a:pt x="13525" y="0"/>
                    </a:lnTo>
                    <a:cubicBezTo>
                      <a:pt x="13525" y="0"/>
                      <a:pt x="24098" y="2858"/>
                      <a:pt x="24384" y="3334"/>
                    </a:cubicBezTo>
                    <a:cubicBezTo>
                      <a:pt x="24298" y="5791"/>
                      <a:pt x="24041" y="8239"/>
                      <a:pt x="23622" y="1066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AC9A5D2-F062-4D52-90EB-384DE9799E5D}"/>
                  </a:ext>
                </a:extLst>
              </p:cNvPr>
              <p:cNvSpPr/>
              <p:nvPr/>
            </p:nvSpPr>
            <p:spPr>
              <a:xfrm>
                <a:off x="7359681" y="4308538"/>
                <a:ext cx="24383" cy="16859"/>
              </a:xfrm>
              <a:custGeom>
                <a:avLst/>
                <a:gdLst>
                  <a:gd name="connsiteX0" fmla="*/ 19050 w 24383"/>
                  <a:gd name="connsiteY0" fmla="*/ 16859 h 16859"/>
                  <a:gd name="connsiteX1" fmla="*/ 0 w 24383"/>
                  <a:gd name="connsiteY1" fmla="*/ 6096 h 16859"/>
                  <a:gd name="connsiteX2" fmla="*/ 13525 w 24383"/>
                  <a:gd name="connsiteY2" fmla="*/ 0 h 16859"/>
                  <a:gd name="connsiteX3" fmla="*/ 24384 w 24383"/>
                  <a:gd name="connsiteY3" fmla="*/ 3334 h 16859"/>
                  <a:gd name="connsiteX4" fmla="*/ 23622 w 24383"/>
                  <a:gd name="connsiteY4" fmla="*/ 10668 h 1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16859">
                    <a:moveTo>
                      <a:pt x="19050" y="16859"/>
                    </a:moveTo>
                    <a:lnTo>
                      <a:pt x="0" y="6096"/>
                    </a:lnTo>
                    <a:lnTo>
                      <a:pt x="13525" y="0"/>
                    </a:lnTo>
                    <a:cubicBezTo>
                      <a:pt x="13525" y="0"/>
                      <a:pt x="24098" y="2858"/>
                      <a:pt x="24384" y="3334"/>
                    </a:cubicBezTo>
                    <a:cubicBezTo>
                      <a:pt x="24298" y="5791"/>
                      <a:pt x="24041" y="8239"/>
                      <a:pt x="23622" y="10668"/>
                    </a:cubicBez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2883A2E-0667-4FFE-B2C2-BDEB02AFD58A}"/>
                  </a:ext>
                </a:extLst>
              </p:cNvPr>
              <p:cNvSpPr/>
              <p:nvPr/>
            </p:nvSpPr>
            <p:spPr>
              <a:xfrm>
                <a:off x="5777412" y="3789711"/>
                <a:ext cx="1557885" cy="899286"/>
              </a:xfrm>
              <a:custGeom>
                <a:avLst/>
                <a:gdLst>
                  <a:gd name="connsiteX0" fmla="*/ 892469 w 1557885"/>
                  <a:gd name="connsiteY0" fmla="*/ 892778 h 899286"/>
                  <a:gd name="connsiteX1" fmla="*/ 946952 w 1557885"/>
                  <a:gd name="connsiteY1" fmla="*/ 892778 h 899286"/>
                  <a:gd name="connsiteX2" fmla="*/ 1557885 w 1557885"/>
                  <a:gd name="connsiteY2" fmla="*/ 540353 h 899286"/>
                  <a:gd name="connsiteX3" fmla="*/ 643485 w 1557885"/>
                  <a:gd name="connsiteY3" fmla="*/ 12287 h 899286"/>
                  <a:gd name="connsiteX4" fmla="*/ 622149 w 1557885"/>
                  <a:gd name="connsiteY4" fmla="*/ 0 h 899286"/>
                  <a:gd name="connsiteX5" fmla="*/ 11216 w 1557885"/>
                  <a:gd name="connsiteY5" fmla="*/ 352425 h 899286"/>
                  <a:gd name="connsiteX6" fmla="*/ 11216 w 1557885"/>
                  <a:gd name="connsiteY6" fmla="*/ 383858 h 89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7885" h="899286">
                    <a:moveTo>
                      <a:pt x="892469" y="892778"/>
                    </a:moveTo>
                    <a:cubicBezTo>
                      <a:pt x="909595" y="901455"/>
                      <a:pt x="929826" y="901455"/>
                      <a:pt x="946952" y="892778"/>
                    </a:cubicBezTo>
                    <a:lnTo>
                      <a:pt x="1557885" y="540353"/>
                    </a:lnTo>
                    <a:lnTo>
                      <a:pt x="643485" y="12287"/>
                    </a:lnTo>
                    <a:lnTo>
                      <a:pt x="622149" y="0"/>
                    </a:lnTo>
                    <a:lnTo>
                      <a:pt x="11216" y="352425"/>
                    </a:lnTo>
                    <a:cubicBezTo>
                      <a:pt x="-3739" y="361093"/>
                      <a:pt x="-3739" y="375285"/>
                      <a:pt x="11216" y="38385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301D58E-4072-4092-A6C2-CE07F0277093}"/>
                  </a:ext>
                </a:extLst>
              </p:cNvPr>
              <p:cNvSpPr/>
              <p:nvPr/>
            </p:nvSpPr>
            <p:spPr>
              <a:xfrm>
                <a:off x="5777412" y="3789711"/>
                <a:ext cx="1557885" cy="899286"/>
              </a:xfrm>
              <a:custGeom>
                <a:avLst/>
                <a:gdLst>
                  <a:gd name="connsiteX0" fmla="*/ 892469 w 1557885"/>
                  <a:gd name="connsiteY0" fmla="*/ 892778 h 899286"/>
                  <a:gd name="connsiteX1" fmla="*/ 946952 w 1557885"/>
                  <a:gd name="connsiteY1" fmla="*/ 892778 h 899286"/>
                  <a:gd name="connsiteX2" fmla="*/ 1557885 w 1557885"/>
                  <a:gd name="connsiteY2" fmla="*/ 540353 h 899286"/>
                  <a:gd name="connsiteX3" fmla="*/ 643485 w 1557885"/>
                  <a:gd name="connsiteY3" fmla="*/ 12287 h 899286"/>
                  <a:gd name="connsiteX4" fmla="*/ 622149 w 1557885"/>
                  <a:gd name="connsiteY4" fmla="*/ 0 h 899286"/>
                  <a:gd name="connsiteX5" fmla="*/ 11216 w 1557885"/>
                  <a:gd name="connsiteY5" fmla="*/ 352425 h 899286"/>
                  <a:gd name="connsiteX6" fmla="*/ 11216 w 1557885"/>
                  <a:gd name="connsiteY6" fmla="*/ 383858 h 89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7885" h="899286">
                    <a:moveTo>
                      <a:pt x="892469" y="892778"/>
                    </a:moveTo>
                    <a:cubicBezTo>
                      <a:pt x="909595" y="901455"/>
                      <a:pt x="929826" y="901455"/>
                      <a:pt x="946952" y="892778"/>
                    </a:cubicBezTo>
                    <a:lnTo>
                      <a:pt x="1557885" y="540353"/>
                    </a:lnTo>
                    <a:lnTo>
                      <a:pt x="643485" y="12287"/>
                    </a:lnTo>
                    <a:lnTo>
                      <a:pt x="622149" y="0"/>
                    </a:lnTo>
                    <a:lnTo>
                      <a:pt x="11216" y="352425"/>
                    </a:lnTo>
                    <a:cubicBezTo>
                      <a:pt x="-3739" y="361093"/>
                      <a:pt x="-3739" y="375285"/>
                      <a:pt x="11216" y="3838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F487BC9-8F85-4CC3-B493-736732D143A1}"/>
                  </a:ext>
                </a:extLst>
              </p:cNvPr>
              <p:cNvSpPr/>
              <p:nvPr/>
            </p:nvSpPr>
            <p:spPr>
              <a:xfrm>
                <a:off x="6824472" y="4016121"/>
                <a:ext cx="585977" cy="325373"/>
              </a:xfrm>
              <a:custGeom>
                <a:avLst/>
                <a:gdLst>
                  <a:gd name="connsiteX0" fmla="*/ 74866 w 585977"/>
                  <a:gd name="connsiteY0" fmla="*/ 0 h 325373"/>
                  <a:gd name="connsiteX1" fmla="*/ 287941 w 585977"/>
                  <a:gd name="connsiteY1" fmla="*/ 122587 h 325373"/>
                  <a:gd name="connsiteX2" fmla="*/ 425863 w 585977"/>
                  <a:gd name="connsiteY2" fmla="*/ 42958 h 325373"/>
                  <a:gd name="connsiteX3" fmla="*/ 585978 w 585977"/>
                  <a:gd name="connsiteY3" fmla="*/ 135731 h 325373"/>
                  <a:gd name="connsiteX4" fmla="*/ 585978 w 585977"/>
                  <a:gd name="connsiteY4" fmla="*/ 251079 h 325373"/>
                  <a:gd name="connsiteX5" fmla="*/ 564547 w 585977"/>
                  <a:gd name="connsiteY5" fmla="*/ 281749 h 325373"/>
                  <a:gd name="connsiteX6" fmla="*/ 533876 w 585977"/>
                  <a:gd name="connsiteY6" fmla="*/ 292608 h 325373"/>
                  <a:gd name="connsiteX7" fmla="*/ 489585 w 585977"/>
                  <a:gd name="connsiteY7" fmla="*/ 325374 h 325373"/>
                  <a:gd name="connsiteX8" fmla="*/ 0 w 585977"/>
                  <a:gd name="connsiteY8" fmla="*/ 42767 h 325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977" h="325373">
                    <a:moveTo>
                      <a:pt x="74866" y="0"/>
                    </a:moveTo>
                    <a:lnTo>
                      <a:pt x="287941" y="122587"/>
                    </a:lnTo>
                    <a:lnTo>
                      <a:pt x="425863" y="42958"/>
                    </a:lnTo>
                    <a:lnTo>
                      <a:pt x="585978" y="135731"/>
                    </a:lnTo>
                    <a:lnTo>
                      <a:pt x="585978" y="251079"/>
                    </a:lnTo>
                    <a:cubicBezTo>
                      <a:pt x="585978" y="265081"/>
                      <a:pt x="570262" y="284988"/>
                      <a:pt x="564547" y="281749"/>
                    </a:cubicBezTo>
                    <a:cubicBezTo>
                      <a:pt x="553974" y="284302"/>
                      <a:pt x="543696" y="287941"/>
                      <a:pt x="533876" y="292608"/>
                    </a:cubicBezTo>
                    <a:cubicBezTo>
                      <a:pt x="517855" y="301714"/>
                      <a:pt x="502986" y="312715"/>
                      <a:pt x="489585" y="325374"/>
                    </a:cubicBezTo>
                    <a:lnTo>
                      <a:pt x="0" y="42767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CEBE689-DBDF-4CD6-8046-49DD1CB98907}"/>
                  </a:ext>
                </a:extLst>
              </p:cNvPr>
              <p:cNvSpPr/>
              <p:nvPr/>
            </p:nvSpPr>
            <p:spPr>
              <a:xfrm>
                <a:off x="6824472" y="4016121"/>
                <a:ext cx="585977" cy="325373"/>
              </a:xfrm>
              <a:custGeom>
                <a:avLst/>
                <a:gdLst>
                  <a:gd name="connsiteX0" fmla="*/ 74866 w 585977"/>
                  <a:gd name="connsiteY0" fmla="*/ 0 h 325373"/>
                  <a:gd name="connsiteX1" fmla="*/ 287941 w 585977"/>
                  <a:gd name="connsiteY1" fmla="*/ 122587 h 325373"/>
                  <a:gd name="connsiteX2" fmla="*/ 425863 w 585977"/>
                  <a:gd name="connsiteY2" fmla="*/ 42958 h 325373"/>
                  <a:gd name="connsiteX3" fmla="*/ 585978 w 585977"/>
                  <a:gd name="connsiteY3" fmla="*/ 135731 h 325373"/>
                  <a:gd name="connsiteX4" fmla="*/ 585978 w 585977"/>
                  <a:gd name="connsiteY4" fmla="*/ 251079 h 325373"/>
                  <a:gd name="connsiteX5" fmla="*/ 564547 w 585977"/>
                  <a:gd name="connsiteY5" fmla="*/ 281749 h 325373"/>
                  <a:gd name="connsiteX6" fmla="*/ 533876 w 585977"/>
                  <a:gd name="connsiteY6" fmla="*/ 292608 h 325373"/>
                  <a:gd name="connsiteX7" fmla="*/ 489585 w 585977"/>
                  <a:gd name="connsiteY7" fmla="*/ 325374 h 325373"/>
                  <a:gd name="connsiteX8" fmla="*/ 0 w 585977"/>
                  <a:gd name="connsiteY8" fmla="*/ 42767 h 325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977" h="325373">
                    <a:moveTo>
                      <a:pt x="74866" y="0"/>
                    </a:moveTo>
                    <a:lnTo>
                      <a:pt x="287941" y="122587"/>
                    </a:lnTo>
                    <a:lnTo>
                      <a:pt x="425863" y="42958"/>
                    </a:lnTo>
                    <a:lnTo>
                      <a:pt x="585978" y="135731"/>
                    </a:lnTo>
                    <a:lnTo>
                      <a:pt x="585978" y="251079"/>
                    </a:lnTo>
                    <a:cubicBezTo>
                      <a:pt x="585978" y="265081"/>
                      <a:pt x="570262" y="284988"/>
                      <a:pt x="564547" y="281749"/>
                    </a:cubicBezTo>
                    <a:cubicBezTo>
                      <a:pt x="553974" y="284302"/>
                      <a:pt x="543696" y="287941"/>
                      <a:pt x="533876" y="292608"/>
                    </a:cubicBezTo>
                    <a:cubicBezTo>
                      <a:pt x="517855" y="301714"/>
                      <a:pt x="502986" y="312715"/>
                      <a:pt x="489585" y="325374"/>
                    </a:cubicBezTo>
                    <a:lnTo>
                      <a:pt x="0" y="42767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66F7AFD-7994-4878-A220-0DAF87840749}"/>
                  </a:ext>
                </a:extLst>
              </p:cNvPr>
              <p:cNvSpPr/>
              <p:nvPr/>
            </p:nvSpPr>
            <p:spPr>
              <a:xfrm>
                <a:off x="6824472" y="4016121"/>
                <a:ext cx="585977" cy="325373"/>
              </a:xfrm>
              <a:custGeom>
                <a:avLst/>
                <a:gdLst>
                  <a:gd name="connsiteX0" fmla="*/ 74866 w 585977"/>
                  <a:gd name="connsiteY0" fmla="*/ 0 h 325373"/>
                  <a:gd name="connsiteX1" fmla="*/ 287941 w 585977"/>
                  <a:gd name="connsiteY1" fmla="*/ 122587 h 325373"/>
                  <a:gd name="connsiteX2" fmla="*/ 425863 w 585977"/>
                  <a:gd name="connsiteY2" fmla="*/ 42958 h 325373"/>
                  <a:gd name="connsiteX3" fmla="*/ 585978 w 585977"/>
                  <a:gd name="connsiteY3" fmla="*/ 135731 h 325373"/>
                  <a:gd name="connsiteX4" fmla="*/ 585978 w 585977"/>
                  <a:gd name="connsiteY4" fmla="*/ 251079 h 325373"/>
                  <a:gd name="connsiteX5" fmla="*/ 564547 w 585977"/>
                  <a:gd name="connsiteY5" fmla="*/ 281749 h 325373"/>
                  <a:gd name="connsiteX6" fmla="*/ 533876 w 585977"/>
                  <a:gd name="connsiteY6" fmla="*/ 292608 h 325373"/>
                  <a:gd name="connsiteX7" fmla="*/ 489585 w 585977"/>
                  <a:gd name="connsiteY7" fmla="*/ 325374 h 325373"/>
                  <a:gd name="connsiteX8" fmla="*/ 0 w 585977"/>
                  <a:gd name="connsiteY8" fmla="*/ 42767 h 325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977" h="325373">
                    <a:moveTo>
                      <a:pt x="74866" y="0"/>
                    </a:moveTo>
                    <a:lnTo>
                      <a:pt x="287941" y="122587"/>
                    </a:lnTo>
                    <a:lnTo>
                      <a:pt x="425863" y="42958"/>
                    </a:lnTo>
                    <a:lnTo>
                      <a:pt x="585978" y="135731"/>
                    </a:lnTo>
                    <a:lnTo>
                      <a:pt x="585978" y="251079"/>
                    </a:lnTo>
                    <a:cubicBezTo>
                      <a:pt x="585978" y="265081"/>
                      <a:pt x="570262" y="284988"/>
                      <a:pt x="564547" y="281749"/>
                    </a:cubicBezTo>
                    <a:cubicBezTo>
                      <a:pt x="553974" y="284302"/>
                      <a:pt x="543696" y="287941"/>
                      <a:pt x="533876" y="292608"/>
                    </a:cubicBezTo>
                    <a:cubicBezTo>
                      <a:pt x="517855" y="301714"/>
                      <a:pt x="502986" y="312715"/>
                      <a:pt x="489585" y="325374"/>
                    </a:cubicBezTo>
                    <a:lnTo>
                      <a:pt x="0" y="42767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E0ABBEC-2DA1-42E6-877B-0A1DA7366FF1}"/>
                  </a:ext>
                </a:extLst>
              </p:cNvPr>
              <p:cNvSpPr/>
              <p:nvPr/>
            </p:nvSpPr>
            <p:spPr>
              <a:xfrm>
                <a:off x="6697503" y="4252436"/>
                <a:ext cx="723233" cy="460159"/>
              </a:xfrm>
              <a:custGeom>
                <a:avLst/>
                <a:gdLst>
                  <a:gd name="connsiteX0" fmla="*/ 27146 w 723233"/>
                  <a:gd name="connsiteY0" fmla="*/ 429958 h 460159"/>
                  <a:gd name="connsiteX1" fmla="*/ 64008 w 723233"/>
                  <a:gd name="connsiteY1" fmla="*/ 408622 h 460159"/>
                  <a:gd name="connsiteX2" fmla="*/ 617125 w 723233"/>
                  <a:gd name="connsiteY2" fmla="*/ 89344 h 460159"/>
                  <a:gd name="connsiteX3" fmla="*/ 624650 w 723233"/>
                  <a:gd name="connsiteY3" fmla="*/ 69532 h 460159"/>
                  <a:gd name="connsiteX4" fmla="*/ 648843 w 723233"/>
                  <a:gd name="connsiteY4" fmla="*/ 48196 h 460159"/>
                  <a:gd name="connsiteX5" fmla="*/ 674942 w 723233"/>
                  <a:gd name="connsiteY5" fmla="*/ 40100 h 460159"/>
                  <a:gd name="connsiteX6" fmla="*/ 692087 w 723233"/>
                  <a:gd name="connsiteY6" fmla="*/ 45720 h 460159"/>
                  <a:gd name="connsiteX7" fmla="*/ 702278 w 723233"/>
                  <a:gd name="connsiteY7" fmla="*/ 0 h 460159"/>
                  <a:gd name="connsiteX8" fmla="*/ 723233 w 723233"/>
                  <a:gd name="connsiteY8" fmla="*/ 0 h 460159"/>
                  <a:gd name="connsiteX9" fmla="*/ 701993 w 723233"/>
                  <a:gd name="connsiteY9" fmla="*/ 64579 h 460159"/>
                  <a:gd name="connsiteX10" fmla="*/ 691420 w 723233"/>
                  <a:gd name="connsiteY10" fmla="*/ 70771 h 460159"/>
                  <a:gd name="connsiteX11" fmla="*/ 680656 w 723233"/>
                  <a:gd name="connsiteY11" fmla="*/ 70771 h 460159"/>
                  <a:gd name="connsiteX12" fmla="*/ 680656 w 723233"/>
                  <a:gd name="connsiteY12" fmla="*/ 65151 h 460159"/>
                  <a:gd name="connsiteX13" fmla="*/ 659321 w 723233"/>
                  <a:gd name="connsiteY13" fmla="*/ 66008 h 460159"/>
                  <a:gd name="connsiteX14" fmla="*/ 638080 w 723233"/>
                  <a:gd name="connsiteY14" fmla="*/ 89630 h 460159"/>
                  <a:gd name="connsiteX15" fmla="*/ 638080 w 723233"/>
                  <a:gd name="connsiteY15" fmla="*/ 95345 h 460159"/>
                  <a:gd name="connsiteX16" fmla="*/ 619982 w 723233"/>
                  <a:gd name="connsiteY16" fmla="*/ 111538 h 460159"/>
                  <a:gd name="connsiteX17" fmla="*/ 85058 w 723233"/>
                  <a:gd name="connsiteY17" fmla="*/ 420433 h 460159"/>
                  <a:gd name="connsiteX18" fmla="*/ 27146 w 723233"/>
                  <a:gd name="connsiteY18" fmla="*/ 453771 h 460159"/>
                  <a:gd name="connsiteX19" fmla="*/ 27146 w 723233"/>
                  <a:gd name="connsiteY19" fmla="*/ 453771 h 460159"/>
                  <a:gd name="connsiteX20" fmla="*/ 0 w 723233"/>
                  <a:gd name="connsiteY20" fmla="*/ 460153 h 460159"/>
                  <a:gd name="connsiteX21" fmla="*/ 0 w 723233"/>
                  <a:gd name="connsiteY21" fmla="*/ 435959 h 460159"/>
                  <a:gd name="connsiteX22" fmla="*/ 27146 w 723233"/>
                  <a:gd name="connsiteY22" fmla="*/ 429958 h 46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3233" h="460159">
                    <a:moveTo>
                      <a:pt x="27146" y="429958"/>
                    </a:moveTo>
                    <a:lnTo>
                      <a:pt x="64008" y="408622"/>
                    </a:lnTo>
                    <a:lnTo>
                      <a:pt x="617125" y="89344"/>
                    </a:lnTo>
                    <a:cubicBezTo>
                      <a:pt x="617544" y="82124"/>
                      <a:pt x="620163" y="75209"/>
                      <a:pt x="624650" y="69532"/>
                    </a:cubicBezTo>
                    <a:cubicBezTo>
                      <a:pt x="631184" y="60855"/>
                      <a:pt x="639413" y="53587"/>
                      <a:pt x="648843" y="48196"/>
                    </a:cubicBezTo>
                    <a:cubicBezTo>
                      <a:pt x="656730" y="43367"/>
                      <a:pt x="665702" y="40586"/>
                      <a:pt x="674942" y="40100"/>
                    </a:cubicBezTo>
                    <a:cubicBezTo>
                      <a:pt x="681123" y="40014"/>
                      <a:pt x="687153" y="41996"/>
                      <a:pt x="692087" y="45720"/>
                    </a:cubicBezTo>
                    <a:cubicBezTo>
                      <a:pt x="699288" y="31585"/>
                      <a:pt x="702793" y="15859"/>
                      <a:pt x="702278" y="0"/>
                    </a:cubicBezTo>
                    <a:lnTo>
                      <a:pt x="723233" y="0"/>
                    </a:lnTo>
                    <a:cubicBezTo>
                      <a:pt x="723233" y="28575"/>
                      <a:pt x="713708" y="57912"/>
                      <a:pt x="701993" y="64579"/>
                    </a:cubicBezTo>
                    <a:lnTo>
                      <a:pt x="691420" y="70771"/>
                    </a:lnTo>
                    <a:cubicBezTo>
                      <a:pt x="685419" y="74200"/>
                      <a:pt x="680656" y="74390"/>
                      <a:pt x="680656" y="70771"/>
                    </a:cubicBezTo>
                    <a:lnTo>
                      <a:pt x="680656" y="65151"/>
                    </a:lnTo>
                    <a:cubicBezTo>
                      <a:pt x="680656" y="58864"/>
                      <a:pt x="671131" y="59150"/>
                      <a:pt x="659321" y="66008"/>
                    </a:cubicBezTo>
                    <a:cubicBezTo>
                      <a:pt x="647510" y="72866"/>
                      <a:pt x="638080" y="83344"/>
                      <a:pt x="638080" y="89630"/>
                    </a:cubicBezTo>
                    <a:lnTo>
                      <a:pt x="638080" y="95345"/>
                    </a:lnTo>
                    <a:cubicBezTo>
                      <a:pt x="638080" y="98584"/>
                      <a:pt x="629888" y="105823"/>
                      <a:pt x="619982" y="111538"/>
                    </a:cubicBezTo>
                    <a:lnTo>
                      <a:pt x="85058" y="420433"/>
                    </a:lnTo>
                    <a:lnTo>
                      <a:pt x="27146" y="453771"/>
                    </a:lnTo>
                    <a:cubicBezTo>
                      <a:pt x="27146" y="453771"/>
                      <a:pt x="27146" y="453771"/>
                      <a:pt x="27146" y="453771"/>
                    </a:cubicBezTo>
                    <a:cubicBezTo>
                      <a:pt x="18764" y="458105"/>
                      <a:pt x="9439" y="460295"/>
                      <a:pt x="0" y="460153"/>
                    </a:cubicBezTo>
                    <a:lnTo>
                      <a:pt x="0" y="435959"/>
                    </a:lnTo>
                    <a:cubicBezTo>
                      <a:pt x="9420" y="436340"/>
                      <a:pt x="18774" y="434273"/>
                      <a:pt x="27146" y="42995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2E4BEB0-8EC9-4C1F-BF39-2005892C69E5}"/>
                  </a:ext>
                </a:extLst>
              </p:cNvPr>
              <p:cNvSpPr/>
              <p:nvPr/>
            </p:nvSpPr>
            <p:spPr>
              <a:xfrm>
                <a:off x="6697503" y="4252436"/>
                <a:ext cx="723233" cy="460159"/>
              </a:xfrm>
              <a:custGeom>
                <a:avLst/>
                <a:gdLst>
                  <a:gd name="connsiteX0" fmla="*/ 27146 w 723233"/>
                  <a:gd name="connsiteY0" fmla="*/ 429958 h 460159"/>
                  <a:gd name="connsiteX1" fmla="*/ 64008 w 723233"/>
                  <a:gd name="connsiteY1" fmla="*/ 408622 h 460159"/>
                  <a:gd name="connsiteX2" fmla="*/ 617125 w 723233"/>
                  <a:gd name="connsiteY2" fmla="*/ 89344 h 460159"/>
                  <a:gd name="connsiteX3" fmla="*/ 624650 w 723233"/>
                  <a:gd name="connsiteY3" fmla="*/ 69532 h 460159"/>
                  <a:gd name="connsiteX4" fmla="*/ 648843 w 723233"/>
                  <a:gd name="connsiteY4" fmla="*/ 48196 h 460159"/>
                  <a:gd name="connsiteX5" fmla="*/ 674942 w 723233"/>
                  <a:gd name="connsiteY5" fmla="*/ 40100 h 460159"/>
                  <a:gd name="connsiteX6" fmla="*/ 692087 w 723233"/>
                  <a:gd name="connsiteY6" fmla="*/ 45720 h 460159"/>
                  <a:gd name="connsiteX7" fmla="*/ 702278 w 723233"/>
                  <a:gd name="connsiteY7" fmla="*/ 0 h 460159"/>
                  <a:gd name="connsiteX8" fmla="*/ 723233 w 723233"/>
                  <a:gd name="connsiteY8" fmla="*/ 0 h 460159"/>
                  <a:gd name="connsiteX9" fmla="*/ 701993 w 723233"/>
                  <a:gd name="connsiteY9" fmla="*/ 64579 h 460159"/>
                  <a:gd name="connsiteX10" fmla="*/ 691420 w 723233"/>
                  <a:gd name="connsiteY10" fmla="*/ 70771 h 460159"/>
                  <a:gd name="connsiteX11" fmla="*/ 680656 w 723233"/>
                  <a:gd name="connsiteY11" fmla="*/ 70771 h 460159"/>
                  <a:gd name="connsiteX12" fmla="*/ 680656 w 723233"/>
                  <a:gd name="connsiteY12" fmla="*/ 65151 h 460159"/>
                  <a:gd name="connsiteX13" fmla="*/ 659321 w 723233"/>
                  <a:gd name="connsiteY13" fmla="*/ 66008 h 460159"/>
                  <a:gd name="connsiteX14" fmla="*/ 638080 w 723233"/>
                  <a:gd name="connsiteY14" fmla="*/ 89630 h 460159"/>
                  <a:gd name="connsiteX15" fmla="*/ 638080 w 723233"/>
                  <a:gd name="connsiteY15" fmla="*/ 95345 h 460159"/>
                  <a:gd name="connsiteX16" fmla="*/ 619982 w 723233"/>
                  <a:gd name="connsiteY16" fmla="*/ 111538 h 460159"/>
                  <a:gd name="connsiteX17" fmla="*/ 85058 w 723233"/>
                  <a:gd name="connsiteY17" fmla="*/ 420433 h 460159"/>
                  <a:gd name="connsiteX18" fmla="*/ 27146 w 723233"/>
                  <a:gd name="connsiteY18" fmla="*/ 453771 h 460159"/>
                  <a:gd name="connsiteX19" fmla="*/ 27146 w 723233"/>
                  <a:gd name="connsiteY19" fmla="*/ 453771 h 460159"/>
                  <a:gd name="connsiteX20" fmla="*/ 0 w 723233"/>
                  <a:gd name="connsiteY20" fmla="*/ 460153 h 460159"/>
                  <a:gd name="connsiteX21" fmla="*/ 0 w 723233"/>
                  <a:gd name="connsiteY21" fmla="*/ 435959 h 460159"/>
                  <a:gd name="connsiteX22" fmla="*/ 27146 w 723233"/>
                  <a:gd name="connsiteY22" fmla="*/ 429958 h 46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3233" h="460159">
                    <a:moveTo>
                      <a:pt x="27146" y="429958"/>
                    </a:moveTo>
                    <a:lnTo>
                      <a:pt x="64008" y="408622"/>
                    </a:lnTo>
                    <a:lnTo>
                      <a:pt x="617125" y="89344"/>
                    </a:lnTo>
                    <a:cubicBezTo>
                      <a:pt x="617544" y="82124"/>
                      <a:pt x="620163" y="75209"/>
                      <a:pt x="624650" y="69532"/>
                    </a:cubicBezTo>
                    <a:cubicBezTo>
                      <a:pt x="631184" y="60855"/>
                      <a:pt x="639413" y="53587"/>
                      <a:pt x="648843" y="48196"/>
                    </a:cubicBezTo>
                    <a:cubicBezTo>
                      <a:pt x="656730" y="43367"/>
                      <a:pt x="665702" y="40586"/>
                      <a:pt x="674942" y="40100"/>
                    </a:cubicBezTo>
                    <a:cubicBezTo>
                      <a:pt x="681123" y="40014"/>
                      <a:pt x="687153" y="41996"/>
                      <a:pt x="692087" y="45720"/>
                    </a:cubicBezTo>
                    <a:cubicBezTo>
                      <a:pt x="699288" y="31585"/>
                      <a:pt x="702793" y="15859"/>
                      <a:pt x="702278" y="0"/>
                    </a:cubicBezTo>
                    <a:lnTo>
                      <a:pt x="723233" y="0"/>
                    </a:lnTo>
                    <a:cubicBezTo>
                      <a:pt x="723233" y="28575"/>
                      <a:pt x="713708" y="57912"/>
                      <a:pt x="701993" y="64579"/>
                    </a:cubicBezTo>
                    <a:lnTo>
                      <a:pt x="691420" y="70771"/>
                    </a:lnTo>
                    <a:cubicBezTo>
                      <a:pt x="685419" y="74200"/>
                      <a:pt x="680656" y="74390"/>
                      <a:pt x="680656" y="70771"/>
                    </a:cubicBezTo>
                    <a:lnTo>
                      <a:pt x="680656" y="65151"/>
                    </a:lnTo>
                    <a:cubicBezTo>
                      <a:pt x="680656" y="58864"/>
                      <a:pt x="671131" y="59150"/>
                      <a:pt x="659321" y="66008"/>
                    </a:cubicBezTo>
                    <a:cubicBezTo>
                      <a:pt x="647510" y="72866"/>
                      <a:pt x="638080" y="83344"/>
                      <a:pt x="638080" y="89630"/>
                    </a:cubicBezTo>
                    <a:lnTo>
                      <a:pt x="638080" y="95345"/>
                    </a:lnTo>
                    <a:cubicBezTo>
                      <a:pt x="638080" y="98584"/>
                      <a:pt x="629888" y="105823"/>
                      <a:pt x="619982" y="111538"/>
                    </a:cubicBezTo>
                    <a:lnTo>
                      <a:pt x="85058" y="420433"/>
                    </a:lnTo>
                    <a:lnTo>
                      <a:pt x="27146" y="453771"/>
                    </a:lnTo>
                    <a:cubicBezTo>
                      <a:pt x="27146" y="453771"/>
                      <a:pt x="27146" y="453771"/>
                      <a:pt x="27146" y="453771"/>
                    </a:cubicBezTo>
                    <a:cubicBezTo>
                      <a:pt x="18764" y="458105"/>
                      <a:pt x="9439" y="460295"/>
                      <a:pt x="0" y="460153"/>
                    </a:cubicBezTo>
                    <a:lnTo>
                      <a:pt x="0" y="435959"/>
                    </a:lnTo>
                    <a:cubicBezTo>
                      <a:pt x="9420" y="436340"/>
                      <a:pt x="18774" y="434273"/>
                      <a:pt x="27146" y="4299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66959A3-AF74-4A3E-99A5-E8D1D4541EFF}"/>
                  </a:ext>
                </a:extLst>
              </p:cNvPr>
              <p:cNvSpPr/>
              <p:nvPr/>
            </p:nvSpPr>
            <p:spPr>
              <a:xfrm>
                <a:off x="5777198" y="4157376"/>
                <a:ext cx="919448" cy="555313"/>
              </a:xfrm>
              <a:custGeom>
                <a:avLst/>
                <a:gdLst>
                  <a:gd name="connsiteX0" fmla="*/ 0 w 919448"/>
                  <a:gd name="connsiteY0" fmla="*/ 0 h 555313"/>
                  <a:gd name="connsiteX1" fmla="*/ 0 w 919448"/>
                  <a:gd name="connsiteY1" fmla="*/ 24670 h 555313"/>
                  <a:gd name="connsiteX2" fmla="*/ 10858 w 919448"/>
                  <a:gd name="connsiteY2" fmla="*/ 40100 h 555313"/>
                  <a:gd name="connsiteX3" fmla="*/ 10858 w 919448"/>
                  <a:gd name="connsiteY3" fmla="*/ 40100 h 555313"/>
                  <a:gd name="connsiteX4" fmla="*/ 834485 w 919448"/>
                  <a:gd name="connsiteY4" fmla="*/ 515588 h 555313"/>
                  <a:gd name="connsiteX5" fmla="*/ 892302 w 919448"/>
                  <a:gd name="connsiteY5" fmla="*/ 548926 h 555313"/>
                  <a:gd name="connsiteX6" fmla="*/ 892302 w 919448"/>
                  <a:gd name="connsiteY6" fmla="*/ 548926 h 555313"/>
                  <a:gd name="connsiteX7" fmla="*/ 892302 w 919448"/>
                  <a:gd name="connsiteY7" fmla="*/ 548926 h 555313"/>
                  <a:gd name="connsiteX8" fmla="*/ 919448 w 919448"/>
                  <a:gd name="connsiteY8" fmla="*/ 555307 h 555313"/>
                  <a:gd name="connsiteX9" fmla="*/ 919448 w 919448"/>
                  <a:gd name="connsiteY9" fmla="*/ 531114 h 555313"/>
                  <a:gd name="connsiteX10" fmla="*/ 892207 w 919448"/>
                  <a:gd name="connsiteY10" fmla="*/ 524542 h 555313"/>
                  <a:gd name="connsiteX11" fmla="*/ 855440 w 919448"/>
                  <a:gd name="connsiteY11" fmla="*/ 503301 h 555313"/>
                  <a:gd name="connsiteX12" fmla="*/ 855440 w 919448"/>
                  <a:gd name="connsiteY12" fmla="*/ 503301 h 555313"/>
                  <a:gd name="connsiteX13" fmla="*/ 10858 w 919448"/>
                  <a:gd name="connsiteY13" fmla="*/ 15526 h 555313"/>
                  <a:gd name="connsiteX14" fmla="*/ 0 w 919448"/>
                  <a:gd name="connsiteY14" fmla="*/ 0 h 55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9448" h="555313">
                    <a:moveTo>
                      <a:pt x="0" y="0"/>
                    </a:moveTo>
                    <a:lnTo>
                      <a:pt x="0" y="24670"/>
                    </a:lnTo>
                    <a:cubicBezTo>
                      <a:pt x="638" y="31366"/>
                      <a:pt x="4763" y="37233"/>
                      <a:pt x="10858" y="40100"/>
                    </a:cubicBezTo>
                    <a:lnTo>
                      <a:pt x="10858" y="40100"/>
                    </a:lnTo>
                    <a:lnTo>
                      <a:pt x="834485" y="515588"/>
                    </a:lnTo>
                    <a:lnTo>
                      <a:pt x="892302" y="548926"/>
                    </a:lnTo>
                    <a:lnTo>
                      <a:pt x="892302" y="548926"/>
                    </a:lnTo>
                    <a:cubicBezTo>
                      <a:pt x="892302" y="548926"/>
                      <a:pt x="892302" y="548926"/>
                      <a:pt x="892302" y="548926"/>
                    </a:cubicBezTo>
                    <a:cubicBezTo>
                      <a:pt x="900684" y="553260"/>
                      <a:pt x="910009" y="555450"/>
                      <a:pt x="919448" y="555307"/>
                    </a:cubicBezTo>
                    <a:lnTo>
                      <a:pt x="919448" y="531114"/>
                    </a:lnTo>
                    <a:cubicBezTo>
                      <a:pt x="909952" y="531343"/>
                      <a:pt x="900560" y="529076"/>
                      <a:pt x="892207" y="524542"/>
                    </a:cubicBezTo>
                    <a:lnTo>
                      <a:pt x="855440" y="503301"/>
                    </a:lnTo>
                    <a:lnTo>
                      <a:pt x="855440" y="503301"/>
                    </a:lnTo>
                    <a:lnTo>
                      <a:pt x="10858" y="15526"/>
                    </a:lnTo>
                    <a:cubicBezTo>
                      <a:pt x="4743" y="12649"/>
                      <a:pt x="610" y="6734"/>
                      <a:pt x="0" y="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42D1490-8A34-4ED7-83F3-B03756BD25A0}"/>
                  </a:ext>
                </a:extLst>
              </p:cNvPr>
              <p:cNvSpPr/>
              <p:nvPr/>
            </p:nvSpPr>
            <p:spPr>
              <a:xfrm>
                <a:off x="5777198" y="4157376"/>
                <a:ext cx="919448" cy="555313"/>
              </a:xfrm>
              <a:custGeom>
                <a:avLst/>
                <a:gdLst>
                  <a:gd name="connsiteX0" fmla="*/ 0 w 919448"/>
                  <a:gd name="connsiteY0" fmla="*/ 0 h 555313"/>
                  <a:gd name="connsiteX1" fmla="*/ 0 w 919448"/>
                  <a:gd name="connsiteY1" fmla="*/ 24670 h 555313"/>
                  <a:gd name="connsiteX2" fmla="*/ 10858 w 919448"/>
                  <a:gd name="connsiteY2" fmla="*/ 40100 h 555313"/>
                  <a:gd name="connsiteX3" fmla="*/ 10858 w 919448"/>
                  <a:gd name="connsiteY3" fmla="*/ 40100 h 555313"/>
                  <a:gd name="connsiteX4" fmla="*/ 834485 w 919448"/>
                  <a:gd name="connsiteY4" fmla="*/ 515588 h 555313"/>
                  <a:gd name="connsiteX5" fmla="*/ 892302 w 919448"/>
                  <a:gd name="connsiteY5" fmla="*/ 548926 h 555313"/>
                  <a:gd name="connsiteX6" fmla="*/ 892302 w 919448"/>
                  <a:gd name="connsiteY6" fmla="*/ 548926 h 555313"/>
                  <a:gd name="connsiteX7" fmla="*/ 892302 w 919448"/>
                  <a:gd name="connsiteY7" fmla="*/ 548926 h 555313"/>
                  <a:gd name="connsiteX8" fmla="*/ 919448 w 919448"/>
                  <a:gd name="connsiteY8" fmla="*/ 555307 h 555313"/>
                  <a:gd name="connsiteX9" fmla="*/ 919448 w 919448"/>
                  <a:gd name="connsiteY9" fmla="*/ 531114 h 555313"/>
                  <a:gd name="connsiteX10" fmla="*/ 892207 w 919448"/>
                  <a:gd name="connsiteY10" fmla="*/ 524542 h 555313"/>
                  <a:gd name="connsiteX11" fmla="*/ 855440 w 919448"/>
                  <a:gd name="connsiteY11" fmla="*/ 503301 h 555313"/>
                  <a:gd name="connsiteX12" fmla="*/ 855440 w 919448"/>
                  <a:gd name="connsiteY12" fmla="*/ 503301 h 555313"/>
                  <a:gd name="connsiteX13" fmla="*/ 10858 w 919448"/>
                  <a:gd name="connsiteY13" fmla="*/ 15526 h 555313"/>
                  <a:gd name="connsiteX14" fmla="*/ 0 w 919448"/>
                  <a:gd name="connsiteY14" fmla="*/ 0 h 55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9448" h="555313">
                    <a:moveTo>
                      <a:pt x="0" y="0"/>
                    </a:moveTo>
                    <a:lnTo>
                      <a:pt x="0" y="24670"/>
                    </a:lnTo>
                    <a:cubicBezTo>
                      <a:pt x="638" y="31366"/>
                      <a:pt x="4763" y="37233"/>
                      <a:pt x="10858" y="40100"/>
                    </a:cubicBezTo>
                    <a:lnTo>
                      <a:pt x="10858" y="40100"/>
                    </a:lnTo>
                    <a:lnTo>
                      <a:pt x="834485" y="515588"/>
                    </a:lnTo>
                    <a:lnTo>
                      <a:pt x="892302" y="548926"/>
                    </a:lnTo>
                    <a:lnTo>
                      <a:pt x="892302" y="548926"/>
                    </a:lnTo>
                    <a:cubicBezTo>
                      <a:pt x="892302" y="548926"/>
                      <a:pt x="892302" y="548926"/>
                      <a:pt x="892302" y="548926"/>
                    </a:cubicBezTo>
                    <a:cubicBezTo>
                      <a:pt x="900684" y="553260"/>
                      <a:pt x="910009" y="555450"/>
                      <a:pt x="919448" y="555307"/>
                    </a:cubicBezTo>
                    <a:lnTo>
                      <a:pt x="919448" y="531114"/>
                    </a:lnTo>
                    <a:cubicBezTo>
                      <a:pt x="909952" y="531343"/>
                      <a:pt x="900560" y="529076"/>
                      <a:pt x="892207" y="524542"/>
                    </a:cubicBezTo>
                    <a:lnTo>
                      <a:pt x="855440" y="503301"/>
                    </a:lnTo>
                    <a:lnTo>
                      <a:pt x="855440" y="503301"/>
                    </a:lnTo>
                    <a:lnTo>
                      <a:pt x="10858" y="15526"/>
                    </a:lnTo>
                    <a:cubicBezTo>
                      <a:pt x="4743" y="12649"/>
                      <a:pt x="610" y="673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28F74AB-8840-4A4B-88AD-6E8FB911B0C1}"/>
                  </a:ext>
                </a:extLst>
              </p:cNvPr>
              <p:cNvSpPr/>
              <p:nvPr/>
            </p:nvSpPr>
            <p:spPr>
              <a:xfrm>
                <a:off x="6697122" y="4182141"/>
                <a:ext cx="595217" cy="485124"/>
              </a:xfrm>
              <a:custGeom>
                <a:avLst/>
                <a:gdLst>
                  <a:gd name="connsiteX0" fmla="*/ 0 w 595217"/>
                  <a:gd name="connsiteY0" fmla="*/ 343757 h 485124"/>
                  <a:gd name="connsiteX1" fmla="*/ 0 w 595217"/>
                  <a:gd name="connsiteY1" fmla="*/ 485108 h 485124"/>
                  <a:gd name="connsiteX2" fmla="*/ 18098 w 595217"/>
                  <a:gd name="connsiteY2" fmla="*/ 480822 h 485124"/>
                  <a:gd name="connsiteX3" fmla="*/ 84773 w 595217"/>
                  <a:gd name="connsiteY3" fmla="*/ 442150 h 485124"/>
                  <a:gd name="connsiteX4" fmla="*/ 595217 w 595217"/>
                  <a:gd name="connsiteY4" fmla="*/ 147447 h 485124"/>
                  <a:gd name="connsiteX5" fmla="*/ 595217 w 595217"/>
                  <a:gd name="connsiteY5" fmla="*/ 0 h 485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5217" h="485124">
                    <a:moveTo>
                      <a:pt x="0" y="343757"/>
                    </a:moveTo>
                    <a:lnTo>
                      <a:pt x="0" y="485108"/>
                    </a:lnTo>
                    <a:cubicBezTo>
                      <a:pt x="6306" y="485299"/>
                      <a:pt x="12545" y="483822"/>
                      <a:pt x="18098" y="480822"/>
                    </a:cubicBezTo>
                    <a:lnTo>
                      <a:pt x="84773" y="442150"/>
                    </a:lnTo>
                    <a:lnTo>
                      <a:pt x="595217" y="147447"/>
                    </a:lnTo>
                    <a:lnTo>
                      <a:pt x="595217" y="0"/>
                    </a:ln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437390F-F65A-49FC-A688-93CCE4920D45}"/>
                  </a:ext>
                </a:extLst>
              </p:cNvPr>
              <p:cNvSpPr/>
              <p:nvPr/>
            </p:nvSpPr>
            <p:spPr>
              <a:xfrm>
                <a:off x="5803773" y="4027741"/>
                <a:ext cx="893444" cy="639332"/>
              </a:xfrm>
              <a:custGeom>
                <a:avLst/>
                <a:gdLst>
                  <a:gd name="connsiteX0" fmla="*/ 0 w 893444"/>
                  <a:gd name="connsiteY0" fmla="*/ 0 h 639332"/>
                  <a:gd name="connsiteX1" fmla="*/ 0 w 893444"/>
                  <a:gd name="connsiteY1" fmla="*/ 108680 h 639332"/>
                  <a:gd name="connsiteX2" fmla="*/ 18097 w 893444"/>
                  <a:gd name="connsiteY2" fmla="*/ 140113 h 639332"/>
                  <a:gd name="connsiteX3" fmla="*/ 808672 w 893444"/>
                  <a:gd name="connsiteY3" fmla="*/ 596360 h 639332"/>
                  <a:gd name="connsiteX4" fmla="*/ 875347 w 893444"/>
                  <a:gd name="connsiteY4" fmla="*/ 635032 h 639332"/>
                  <a:gd name="connsiteX5" fmla="*/ 893445 w 893444"/>
                  <a:gd name="connsiteY5" fmla="*/ 639318 h 639332"/>
                  <a:gd name="connsiteX6" fmla="*/ 893445 w 893444"/>
                  <a:gd name="connsiteY6" fmla="*/ 513112 h 63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3444" h="639332">
                    <a:moveTo>
                      <a:pt x="0" y="0"/>
                    </a:moveTo>
                    <a:lnTo>
                      <a:pt x="0" y="108680"/>
                    </a:lnTo>
                    <a:cubicBezTo>
                      <a:pt x="676" y="121444"/>
                      <a:pt x="7401" y="133122"/>
                      <a:pt x="18097" y="140113"/>
                    </a:cubicBezTo>
                    <a:lnTo>
                      <a:pt x="808672" y="596360"/>
                    </a:lnTo>
                    <a:lnTo>
                      <a:pt x="875347" y="635032"/>
                    </a:lnTo>
                    <a:cubicBezTo>
                      <a:pt x="880901" y="638013"/>
                      <a:pt x="887139" y="639499"/>
                      <a:pt x="893445" y="639318"/>
                    </a:cubicBezTo>
                    <a:lnTo>
                      <a:pt x="893445" y="513112"/>
                    </a:ln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90B2763-3569-4E7D-BDF1-3A8FC8C42C3D}"/>
                  </a:ext>
                </a:extLst>
              </p:cNvPr>
              <p:cNvSpPr/>
              <p:nvPr/>
            </p:nvSpPr>
            <p:spPr>
              <a:xfrm>
                <a:off x="7292721" y="4138612"/>
                <a:ext cx="75152" cy="190785"/>
              </a:xfrm>
              <a:custGeom>
                <a:avLst/>
                <a:gdLst>
                  <a:gd name="connsiteX0" fmla="*/ 0 w 75152"/>
                  <a:gd name="connsiteY0" fmla="*/ 190786 h 190785"/>
                  <a:gd name="connsiteX1" fmla="*/ 7715 w 75152"/>
                  <a:gd name="connsiteY1" fmla="*/ 170974 h 190785"/>
                  <a:gd name="connsiteX2" fmla="*/ 31909 w 75152"/>
                  <a:gd name="connsiteY2" fmla="*/ 149733 h 190785"/>
                  <a:gd name="connsiteX3" fmla="*/ 57912 w 75152"/>
                  <a:gd name="connsiteY3" fmla="*/ 141541 h 190785"/>
                  <a:gd name="connsiteX4" fmla="*/ 75152 w 75152"/>
                  <a:gd name="connsiteY4" fmla="*/ 147161 h 190785"/>
                  <a:gd name="connsiteX5" fmla="*/ 75152 w 75152"/>
                  <a:gd name="connsiteY5" fmla="*/ 0 h 190785"/>
                  <a:gd name="connsiteX6" fmla="*/ 190 w 75152"/>
                  <a:gd name="connsiteY6" fmla="*/ 43339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52" h="190785">
                    <a:moveTo>
                      <a:pt x="0" y="190786"/>
                    </a:moveTo>
                    <a:cubicBezTo>
                      <a:pt x="505" y="183556"/>
                      <a:pt x="3200" y="176641"/>
                      <a:pt x="7715" y="170974"/>
                    </a:cubicBezTo>
                    <a:cubicBezTo>
                      <a:pt x="14278" y="162344"/>
                      <a:pt x="22507" y="155124"/>
                      <a:pt x="31909" y="149733"/>
                    </a:cubicBezTo>
                    <a:cubicBezTo>
                      <a:pt x="39738" y="144828"/>
                      <a:pt x="48692" y="142008"/>
                      <a:pt x="57912" y="141541"/>
                    </a:cubicBezTo>
                    <a:cubicBezTo>
                      <a:pt x="64113" y="141494"/>
                      <a:pt x="70170" y="143466"/>
                      <a:pt x="75152" y="147161"/>
                    </a:cubicBezTo>
                    <a:lnTo>
                      <a:pt x="75152" y="0"/>
                    </a:lnTo>
                    <a:lnTo>
                      <a:pt x="190" y="43339"/>
                    </a:ln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EFCB172-812D-4330-9922-A0B52DFE6B58}"/>
                  </a:ext>
                </a:extLst>
              </p:cNvPr>
              <p:cNvSpPr/>
              <p:nvPr/>
            </p:nvSpPr>
            <p:spPr>
              <a:xfrm>
                <a:off x="7292721" y="4188809"/>
                <a:ext cx="30003" cy="140589"/>
              </a:xfrm>
              <a:custGeom>
                <a:avLst/>
                <a:gdLst>
                  <a:gd name="connsiteX0" fmla="*/ 30004 w 30003"/>
                  <a:gd name="connsiteY0" fmla="*/ 100775 h 140589"/>
                  <a:gd name="connsiteX1" fmla="*/ 7715 w 30003"/>
                  <a:gd name="connsiteY1" fmla="*/ 120777 h 140589"/>
                  <a:gd name="connsiteX2" fmla="*/ 0 w 30003"/>
                  <a:gd name="connsiteY2" fmla="*/ 140589 h 140589"/>
                  <a:gd name="connsiteX3" fmla="*/ 0 w 30003"/>
                  <a:gd name="connsiteY3" fmla="*/ 0 h 140589"/>
                  <a:gd name="connsiteX4" fmla="*/ 29908 w 30003"/>
                  <a:gd name="connsiteY4" fmla="*/ 0 h 14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03" h="140589">
                    <a:moveTo>
                      <a:pt x="30004" y="100775"/>
                    </a:moveTo>
                    <a:cubicBezTo>
                      <a:pt x="21326" y="105899"/>
                      <a:pt x="13745" y="112700"/>
                      <a:pt x="7715" y="120777"/>
                    </a:cubicBezTo>
                    <a:cubicBezTo>
                      <a:pt x="3200" y="126445"/>
                      <a:pt x="505" y="133360"/>
                      <a:pt x="0" y="140589"/>
                    </a:cubicBezTo>
                    <a:lnTo>
                      <a:pt x="0" y="0"/>
                    </a:lnTo>
                    <a:lnTo>
                      <a:pt x="29908" y="0"/>
                    </a:ln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A170507-C90C-43B1-A306-868D10BB454D}"/>
                  </a:ext>
                </a:extLst>
              </p:cNvPr>
              <p:cNvSpPr/>
              <p:nvPr/>
            </p:nvSpPr>
            <p:spPr>
              <a:xfrm>
                <a:off x="6420707" y="3593115"/>
                <a:ext cx="958119" cy="582861"/>
              </a:xfrm>
              <a:custGeom>
                <a:avLst/>
                <a:gdLst>
                  <a:gd name="connsiteX0" fmla="*/ 0 w 958119"/>
                  <a:gd name="connsiteY0" fmla="*/ 35909 h 582861"/>
                  <a:gd name="connsiteX1" fmla="*/ 914400 w 958119"/>
                  <a:gd name="connsiteY1" fmla="*/ 563975 h 582861"/>
                  <a:gd name="connsiteX2" fmla="*/ 914400 w 958119"/>
                  <a:gd name="connsiteY2" fmla="*/ 576263 h 582861"/>
                  <a:gd name="connsiteX3" fmla="*/ 935641 w 958119"/>
                  <a:gd name="connsiteY3" fmla="*/ 578739 h 582861"/>
                  <a:gd name="connsiteX4" fmla="*/ 956977 w 958119"/>
                  <a:gd name="connsiteY4" fmla="*/ 551783 h 582861"/>
                  <a:gd name="connsiteX5" fmla="*/ 958120 w 958119"/>
                  <a:gd name="connsiteY5" fmla="*/ 540163 h 582861"/>
                  <a:gd name="connsiteX6" fmla="*/ 26289 w 958119"/>
                  <a:gd name="connsiteY6" fmla="*/ 2191 h 582861"/>
                  <a:gd name="connsiteX7" fmla="*/ 22574 w 958119"/>
                  <a:gd name="connsiteY7" fmla="*/ 0 h 582861"/>
                  <a:gd name="connsiteX8" fmla="*/ 20955 w 958119"/>
                  <a:gd name="connsiteY8" fmla="*/ 5620 h 582861"/>
                  <a:gd name="connsiteX9" fmla="*/ 20955 w 958119"/>
                  <a:gd name="connsiteY9" fmla="*/ 11335 h 582861"/>
                  <a:gd name="connsiteX10" fmla="*/ 0 w 958119"/>
                  <a:gd name="connsiteY10" fmla="*/ 35909 h 58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8119" h="582861">
                    <a:moveTo>
                      <a:pt x="0" y="35909"/>
                    </a:moveTo>
                    <a:lnTo>
                      <a:pt x="914400" y="563975"/>
                    </a:lnTo>
                    <a:lnTo>
                      <a:pt x="914400" y="576263"/>
                    </a:lnTo>
                    <a:cubicBezTo>
                      <a:pt x="914400" y="583025"/>
                      <a:pt x="923925" y="585788"/>
                      <a:pt x="935641" y="578739"/>
                    </a:cubicBezTo>
                    <a:cubicBezTo>
                      <a:pt x="947356" y="571690"/>
                      <a:pt x="956977" y="563499"/>
                      <a:pt x="956977" y="551783"/>
                    </a:cubicBezTo>
                    <a:lnTo>
                      <a:pt x="958120" y="540163"/>
                    </a:lnTo>
                    <a:lnTo>
                      <a:pt x="26289" y="2191"/>
                    </a:lnTo>
                    <a:lnTo>
                      <a:pt x="22574" y="0"/>
                    </a:lnTo>
                    <a:cubicBezTo>
                      <a:pt x="21603" y="1724"/>
                      <a:pt x="21041" y="3648"/>
                      <a:pt x="20955" y="5620"/>
                    </a:cubicBezTo>
                    <a:lnTo>
                      <a:pt x="20955" y="11335"/>
                    </a:lnTo>
                    <a:cubicBezTo>
                      <a:pt x="21146" y="18383"/>
                      <a:pt x="11716" y="29337"/>
                      <a:pt x="0" y="35909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AD65F0A-4445-43DB-A256-C90185068773}"/>
                  </a:ext>
                </a:extLst>
              </p:cNvPr>
              <p:cNvSpPr/>
              <p:nvPr/>
            </p:nvSpPr>
            <p:spPr>
              <a:xfrm>
                <a:off x="6420707" y="3593115"/>
                <a:ext cx="958119" cy="582861"/>
              </a:xfrm>
              <a:custGeom>
                <a:avLst/>
                <a:gdLst>
                  <a:gd name="connsiteX0" fmla="*/ 0 w 958119"/>
                  <a:gd name="connsiteY0" fmla="*/ 35909 h 582861"/>
                  <a:gd name="connsiteX1" fmla="*/ 914400 w 958119"/>
                  <a:gd name="connsiteY1" fmla="*/ 563975 h 582861"/>
                  <a:gd name="connsiteX2" fmla="*/ 914400 w 958119"/>
                  <a:gd name="connsiteY2" fmla="*/ 576263 h 582861"/>
                  <a:gd name="connsiteX3" fmla="*/ 935641 w 958119"/>
                  <a:gd name="connsiteY3" fmla="*/ 578739 h 582861"/>
                  <a:gd name="connsiteX4" fmla="*/ 956977 w 958119"/>
                  <a:gd name="connsiteY4" fmla="*/ 551783 h 582861"/>
                  <a:gd name="connsiteX5" fmla="*/ 958120 w 958119"/>
                  <a:gd name="connsiteY5" fmla="*/ 540163 h 582861"/>
                  <a:gd name="connsiteX6" fmla="*/ 26289 w 958119"/>
                  <a:gd name="connsiteY6" fmla="*/ 2191 h 582861"/>
                  <a:gd name="connsiteX7" fmla="*/ 22574 w 958119"/>
                  <a:gd name="connsiteY7" fmla="*/ 0 h 582861"/>
                  <a:gd name="connsiteX8" fmla="*/ 20955 w 958119"/>
                  <a:gd name="connsiteY8" fmla="*/ 5620 h 582861"/>
                  <a:gd name="connsiteX9" fmla="*/ 20955 w 958119"/>
                  <a:gd name="connsiteY9" fmla="*/ 11335 h 582861"/>
                  <a:gd name="connsiteX10" fmla="*/ 0 w 958119"/>
                  <a:gd name="connsiteY10" fmla="*/ 35909 h 58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8119" h="582861">
                    <a:moveTo>
                      <a:pt x="0" y="35909"/>
                    </a:moveTo>
                    <a:lnTo>
                      <a:pt x="914400" y="563975"/>
                    </a:lnTo>
                    <a:lnTo>
                      <a:pt x="914400" y="576263"/>
                    </a:lnTo>
                    <a:cubicBezTo>
                      <a:pt x="914400" y="583025"/>
                      <a:pt x="923925" y="585788"/>
                      <a:pt x="935641" y="578739"/>
                    </a:cubicBezTo>
                    <a:cubicBezTo>
                      <a:pt x="947356" y="571690"/>
                      <a:pt x="956977" y="563499"/>
                      <a:pt x="956977" y="551783"/>
                    </a:cubicBezTo>
                    <a:lnTo>
                      <a:pt x="958120" y="540163"/>
                    </a:lnTo>
                    <a:lnTo>
                      <a:pt x="26289" y="2191"/>
                    </a:lnTo>
                    <a:lnTo>
                      <a:pt x="22574" y="0"/>
                    </a:lnTo>
                    <a:cubicBezTo>
                      <a:pt x="21603" y="1724"/>
                      <a:pt x="21041" y="3648"/>
                      <a:pt x="20955" y="5620"/>
                    </a:cubicBezTo>
                    <a:lnTo>
                      <a:pt x="20955" y="11335"/>
                    </a:lnTo>
                    <a:cubicBezTo>
                      <a:pt x="21146" y="18383"/>
                      <a:pt x="11716" y="29337"/>
                      <a:pt x="0" y="3590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C311541-8AEC-47B7-B699-85CB1334F557}"/>
                  </a:ext>
                </a:extLst>
              </p:cNvPr>
              <p:cNvSpPr/>
              <p:nvPr/>
            </p:nvSpPr>
            <p:spPr>
              <a:xfrm>
                <a:off x="5777984" y="3621782"/>
                <a:ext cx="1561504" cy="894786"/>
              </a:xfrm>
              <a:custGeom>
                <a:avLst/>
                <a:gdLst>
                  <a:gd name="connsiteX0" fmla="*/ 946666 w 1561504"/>
                  <a:gd name="connsiteY0" fmla="*/ 888400 h 894786"/>
                  <a:gd name="connsiteX1" fmla="*/ 1544074 w 1561504"/>
                  <a:gd name="connsiteY1" fmla="*/ 543405 h 894786"/>
                  <a:gd name="connsiteX2" fmla="*/ 1561505 w 1561504"/>
                  <a:gd name="connsiteY2" fmla="*/ 537785 h 894786"/>
                  <a:gd name="connsiteX3" fmla="*/ 1557600 w 1561504"/>
                  <a:gd name="connsiteY3" fmla="*/ 535594 h 894786"/>
                  <a:gd name="connsiteX4" fmla="*/ 643200 w 1561504"/>
                  <a:gd name="connsiteY4" fmla="*/ 7528 h 894786"/>
                  <a:gd name="connsiteX5" fmla="*/ 632531 w 1561504"/>
                  <a:gd name="connsiteY5" fmla="*/ 1337 h 894786"/>
                  <a:gd name="connsiteX6" fmla="*/ 603956 w 1561504"/>
                  <a:gd name="connsiteY6" fmla="*/ 5623 h 894786"/>
                  <a:gd name="connsiteX7" fmla="*/ 11216 w 1561504"/>
                  <a:gd name="connsiteY7" fmla="*/ 347951 h 894786"/>
                  <a:gd name="connsiteX8" fmla="*/ 11216 w 1561504"/>
                  <a:gd name="connsiteY8" fmla="*/ 379384 h 894786"/>
                  <a:gd name="connsiteX9" fmla="*/ 892659 w 1561504"/>
                  <a:gd name="connsiteY9" fmla="*/ 888400 h 894786"/>
                  <a:gd name="connsiteX10" fmla="*/ 946666 w 1561504"/>
                  <a:gd name="connsiteY10" fmla="*/ 888400 h 894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504" h="894786">
                    <a:moveTo>
                      <a:pt x="946666" y="888400"/>
                    </a:moveTo>
                    <a:lnTo>
                      <a:pt x="1544074" y="543405"/>
                    </a:lnTo>
                    <a:cubicBezTo>
                      <a:pt x="1551599" y="539499"/>
                      <a:pt x="1558552" y="536261"/>
                      <a:pt x="1561505" y="537785"/>
                    </a:cubicBezTo>
                    <a:lnTo>
                      <a:pt x="1557600" y="535594"/>
                    </a:lnTo>
                    <a:lnTo>
                      <a:pt x="643200" y="7528"/>
                    </a:lnTo>
                    <a:lnTo>
                      <a:pt x="632531" y="1337"/>
                    </a:lnTo>
                    <a:cubicBezTo>
                      <a:pt x="622835" y="-1426"/>
                      <a:pt x="612415" y="136"/>
                      <a:pt x="603956" y="5623"/>
                    </a:cubicBezTo>
                    <a:lnTo>
                      <a:pt x="11216" y="347951"/>
                    </a:lnTo>
                    <a:cubicBezTo>
                      <a:pt x="-3739" y="356619"/>
                      <a:pt x="-3739" y="370716"/>
                      <a:pt x="11216" y="379384"/>
                    </a:cubicBezTo>
                    <a:lnTo>
                      <a:pt x="892659" y="888400"/>
                    </a:lnTo>
                    <a:cubicBezTo>
                      <a:pt x="909652" y="896915"/>
                      <a:pt x="929673" y="896915"/>
                      <a:pt x="946666" y="88840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777E5F6-1641-4A18-A01B-59584F44E725}"/>
                  </a:ext>
                </a:extLst>
              </p:cNvPr>
              <p:cNvSpPr/>
              <p:nvPr/>
            </p:nvSpPr>
            <p:spPr>
              <a:xfrm>
                <a:off x="5777984" y="3621782"/>
                <a:ext cx="1561504" cy="894786"/>
              </a:xfrm>
              <a:custGeom>
                <a:avLst/>
                <a:gdLst>
                  <a:gd name="connsiteX0" fmla="*/ 946666 w 1561504"/>
                  <a:gd name="connsiteY0" fmla="*/ 888400 h 894786"/>
                  <a:gd name="connsiteX1" fmla="*/ 1544074 w 1561504"/>
                  <a:gd name="connsiteY1" fmla="*/ 543405 h 894786"/>
                  <a:gd name="connsiteX2" fmla="*/ 1561505 w 1561504"/>
                  <a:gd name="connsiteY2" fmla="*/ 537785 h 894786"/>
                  <a:gd name="connsiteX3" fmla="*/ 1557600 w 1561504"/>
                  <a:gd name="connsiteY3" fmla="*/ 535594 h 894786"/>
                  <a:gd name="connsiteX4" fmla="*/ 643200 w 1561504"/>
                  <a:gd name="connsiteY4" fmla="*/ 7528 h 894786"/>
                  <a:gd name="connsiteX5" fmla="*/ 632531 w 1561504"/>
                  <a:gd name="connsiteY5" fmla="*/ 1337 h 894786"/>
                  <a:gd name="connsiteX6" fmla="*/ 603956 w 1561504"/>
                  <a:gd name="connsiteY6" fmla="*/ 5623 h 894786"/>
                  <a:gd name="connsiteX7" fmla="*/ 11216 w 1561504"/>
                  <a:gd name="connsiteY7" fmla="*/ 347951 h 894786"/>
                  <a:gd name="connsiteX8" fmla="*/ 11216 w 1561504"/>
                  <a:gd name="connsiteY8" fmla="*/ 379384 h 894786"/>
                  <a:gd name="connsiteX9" fmla="*/ 892659 w 1561504"/>
                  <a:gd name="connsiteY9" fmla="*/ 888400 h 894786"/>
                  <a:gd name="connsiteX10" fmla="*/ 946666 w 1561504"/>
                  <a:gd name="connsiteY10" fmla="*/ 888400 h 894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504" h="894786">
                    <a:moveTo>
                      <a:pt x="946666" y="888400"/>
                    </a:moveTo>
                    <a:lnTo>
                      <a:pt x="1544074" y="543405"/>
                    </a:lnTo>
                    <a:cubicBezTo>
                      <a:pt x="1551599" y="539499"/>
                      <a:pt x="1558552" y="536261"/>
                      <a:pt x="1561505" y="537785"/>
                    </a:cubicBezTo>
                    <a:lnTo>
                      <a:pt x="1557600" y="535594"/>
                    </a:lnTo>
                    <a:lnTo>
                      <a:pt x="643200" y="7528"/>
                    </a:lnTo>
                    <a:lnTo>
                      <a:pt x="632531" y="1337"/>
                    </a:lnTo>
                    <a:cubicBezTo>
                      <a:pt x="622835" y="-1426"/>
                      <a:pt x="612415" y="136"/>
                      <a:pt x="603956" y="5623"/>
                    </a:cubicBezTo>
                    <a:lnTo>
                      <a:pt x="11216" y="347951"/>
                    </a:lnTo>
                    <a:cubicBezTo>
                      <a:pt x="-3739" y="356619"/>
                      <a:pt x="-3739" y="370716"/>
                      <a:pt x="11216" y="379384"/>
                    </a:cubicBezTo>
                    <a:lnTo>
                      <a:pt x="892659" y="888400"/>
                    </a:lnTo>
                    <a:cubicBezTo>
                      <a:pt x="909652" y="896915"/>
                      <a:pt x="929673" y="896915"/>
                      <a:pt x="946666" y="88840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707A1B9-0F84-4D9C-9F20-0E155E190DB4}"/>
                  </a:ext>
                </a:extLst>
              </p:cNvPr>
              <p:cNvSpPr/>
              <p:nvPr/>
            </p:nvSpPr>
            <p:spPr>
              <a:xfrm>
                <a:off x="6443472" y="3576287"/>
                <a:ext cx="976312" cy="584613"/>
              </a:xfrm>
              <a:custGeom>
                <a:avLst/>
                <a:gdLst>
                  <a:gd name="connsiteX0" fmla="*/ 0 w 976312"/>
                  <a:gd name="connsiteY0" fmla="*/ 17114 h 584613"/>
                  <a:gd name="connsiteX1" fmla="*/ 3715 w 976312"/>
                  <a:gd name="connsiteY1" fmla="*/ 19305 h 584613"/>
                  <a:gd name="connsiteX2" fmla="*/ 935546 w 976312"/>
                  <a:gd name="connsiteY2" fmla="*/ 557563 h 584613"/>
                  <a:gd name="connsiteX3" fmla="*/ 937546 w 976312"/>
                  <a:gd name="connsiteY3" fmla="*/ 554991 h 584613"/>
                  <a:gd name="connsiteX4" fmla="*/ 940689 w 976312"/>
                  <a:gd name="connsiteY4" fmla="*/ 553181 h 584613"/>
                  <a:gd name="connsiteX5" fmla="*/ 947452 w 976312"/>
                  <a:gd name="connsiteY5" fmla="*/ 549371 h 584613"/>
                  <a:gd name="connsiteX6" fmla="*/ 955738 w 976312"/>
                  <a:gd name="connsiteY6" fmla="*/ 544513 h 584613"/>
                  <a:gd name="connsiteX7" fmla="*/ 966311 w 976312"/>
                  <a:gd name="connsiteY7" fmla="*/ 545466 h 584613"/>
                  <a:gd name="connsiteX8" fmla="*/ 967359 w 976312"/>
                  <a:gd name="connsiteY8" fmla="*/ 546418 h 584613"/>
                  <a:gd name="connsiteX9" fmla="*/ 970121 w 976312"/>
                  <a:gd name="connsiteY9" fmla="*/ 550323 h 584613"/>
                  <a:gd name="connsiteX10" fmla="*/ 972598 w 976312"/>
                  <a:gd name="connsiteY10" fmla="*/ 555562 h 584613"/>
                  <a:gd name="connsiteX11" fmla="*/ 974407 w 976312"/>
                  <a:gd name="connsiteY11" fmla="*/ 561563 h 584613"/>
                  <a:gd name="connsiteX12" fmla="*/ 975836 w 976312"/>
                  <a:gd name="connsiteY12" fmla="*/ 568707 h 584613"/>
                  <a:gd name="connsiteX13" fmla="*/ 976313 w 976312"/>
                  <a:gd name="connsiteY13" fmla="*/ 572993 h 584613"/>
                  <a:gd name="connsiteX14" fmla="*/ 976313 w 976312"/>
                  <a:gd name="connsiteY14" fmla="*/ 576517 h 584613"/>
                  <a:gd name="connsiteX15" fmla="*/ 976313 w 976312"/>
                  <a:gd name="connsiteY15" fmla="*/ 584614 h 584613"/>
                  <a:gd name="connsiteX16" fmla="*/ 976313 w 976312"/>
                  <a:gd name="connsiteY16" fmla="*/ 558420 h 584613"/>
                  <a:gd name="connsiteX17" fmla="*/ 949071 w 976312"/>
                  <a:gd name="connsiteY17" fmla="*/ 516605 h 584613"/>
                  <a:gd name="connsiteX18" fmla="*/ 67532 w 976312"/>
                  <a:gd name="connsiteY18" fmla="*/ 7589 h 584613"/>
                  <a:gd name="connsiteX19" fmla="*/ 19050 w 976312"/>
                  <a:gd name="connsiteY19" fmla="*/ 4065 h 584613"/>
                  <a:gd name="connsiteX20" fmla="*/ 7906 w 976312"/>
                  <a:gd name="connsiteY20" fmla="*/ 10542 h 584613"/>
                  <a:gd name="connsiteX21" fmla="*/ 7906 w 976312"/>
                  <a:gd name="connsiteY21" fmla="*/ 10542 h 584613"/>
                  <a:gd name="connsiteX22" fmla="*/ 3143 w 976312"/>
                  <a:gd name="connsiteY22" fmla="*/ 13209 h 584613"/>
                  <a:gd name="connsiteX23" fmla="*/ 3143 w 976312"/>
                  <a:gd name="connsiteY23" fmla="*/ 13209 h 584613"/>
                  <a:gd name="connsiteX24" fmla="*/ 0 w 976312"/>
                  <a:gd name="connsiteY24" fmla="*/ 17114 h 58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76312" h="584613">
                    <a:moveTo>
                      <a:pt x="0" y="17114"/>
                    </a:moveTo>
                    <a:lnTo>
                      <a:pt x="3715" y="19305"/>
                    </a:lnTo>
                    <a:lnTo>
                      <a:pt x="935546" y="557563"/>
                    </a:lnTo>
                    <a:cubicBezTo>
                      <a:pt x="936012" y="556572"/>
                      <a:pt x="936698" y="555696"/>
                      <a:pt x="937546" y="554991"/>
                    </a:cubicBezTo>
                    <a:lnTo>
                      <a:pt x="940689" y="553181"/>
                    </a:lnTo>
                    <a:lnTo>
                      <a:pt x="947452" y="549371"/>
                    </a:lnTo>
                    <a:lnTo>
                      <a:pt x="955738" y="544513"/>
                    </a:lnTo>
                    <a:cubicBezTo>
                      <a:pt x="959053" y="542313"/>
                      <a:pt x="963444" y="542704"/>
                      <a:pt x="966311" y="545466"/>
                    </a:cubicBezTo>
                    <a:cubicBezTo>
                      <a:pt x="966702" y="545732"/>
                      <a:pt x="967064" y="546047"/>
                      <a:pt x="967359" y="546418"/>
                    </a:cubicBezTo>
                    <a:cubicBezTo>
                      <a:pt x="968483" y="547561"/>
                      <a:pt x="969416" y="548885"/>
                      <a:pt x="970121" y="550323"/>
                    </a:cubicBezTo>
                    <a:cubicBezTo>
                      <a:pt x="971131" y="551971"/>
                      <a:pt x="971969" y="553733"/>
                      <a:pt x="972598" y="555562"/>
                    </a:cubicBezTo>
                    <a:cubicBezTo>
                      <a:pt x="973331" y="557525"/>
                      <a:pt x="973931" y="559525"/>
                      <a:pt x="974407" y="561563"/>
                    </a:cubicBezTo>
                    <a:cubicBezTo>
                      <a:pt x="974979" y="563944"/>
                      <a:pt x="975360" y="566230"/>
                      <a:pt x="975836" y="568707"/>
                    </a:cubicBezTo>
                    <a:cubicBezTo>
                      <a:pt x="976093" y="570126"/>
                      <a:pt x="976255" y="571555"/>
                      <a:pt x="976313" y="572993"/>
                    </a:cubicBezTo>
                    <a:cubicBezTo>
                      <a:pt x="976313" y="574136"/>
                      <a:pt x="976313" y="575184"/>
                      <a:pt x="976313" y="576517"/>
                    </a:cubicBezTo>
                    <a:cubicBezTo>
                      <a:pt x="976313" y="577851"/>
                      <a:pt x="976313" y="581851"/>
                      <a:pt x="976313" y="584614"/>
                    </a:cubicBezTo>
                    <a:lnTo>
                      <a:pt x="976313" y="558420"/>
                    </a:lnTo>
                    <a:cubicBezTo>
                      <a:pt x="974312" y="540970"/>
                      <a:pt x="964225" y="525482"/>
                      <a:pt x="949071" y="516605"/>
                    </a:cubicBezTo>
                    <a:lnTo>
                      <a:pt x="67532" y="7589"/>
                    </a:lnTo>
                    <a:cubicBezTo>
                      <a:pt x="52806" y="-1098"/>
                      <a:pt x="34871" y="-2403"/>
                      <a:pt x="19050" y="4065"/>
                    </a:cubicBezTo>
                    <a:lnTo>
                      <a:pt x="7906" y="10542"/>
                    </a:lnTo>
                    <a:lnTo>
                      <a:pt x="7906" y="10542"/>
                    </a:lnTo>
                    <a:lnTo>
                      <a:pt x="3143" y="13209"/>
                    </a:lnTo>
                    <a:lnTo>
                      <a:pt x="3143" y="13209"/>
                    </a:lnTo>
                    <a:cubicBezTo>
                      <a:pt x="1762" y="14209"/>
                      <a:pt x="676" y="15552"/>
                      <a:pt x="0" y="17114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331230C-B35B-4E42-8CB0-11F2076A7983}"/>
                  </a:ext>
                </a:extLst>
              </p:cNvPr>
              <p:cNvSpPr/>
              <p:nvPr/>
            </p:nvSpPr>
            <p:spPr>
              <a:xfrm>
                <a:off x="6443472" y="3576287"/>
                <a:ext cx="976312" cy="584613"/>
              </a:xfrm>
              <a:custGeom>
                <a:avLst/>
                <a:gdLst>
                  <a:gd name="connsiteX0" fmla="*/ 0 w 976312"/>
                  <a:gd name="connsiteY0" fmla="*/ 17114 h 584613"/>
                  <a:gd name="connsiteX1" fmla="*/ 3715 w 976312"/>
                  <a:gd name="connsiteY1" fmla="*/ 19305 h 584613"/>
                  <a:gd name="connsiteX2" fmla="*/ 935546 w 976312"/>
                  <a:gd name="connsiteY2" fmla="*/ 557563 h 584613"/>
                  <a:gd name="connsiteX3" fmla="*/ 937546 w 976312"/>
                  <a:gd name="connsiteY3" fmla="*/ 554991 h 584613"/>
                  <a:gd name="connsiteX4" fmla="*/ 940689 w 976312"/>
                  <a:gd name="connsiteY4" fmla="*/ 553181 h 584613"/>
                  <a:gd name="connsiteX5" fmla="*/ 947452 w 976312"/>
                  <a:gd name="connsiteY5" fmla="*/ 549371 h 584613"/>
                  <a:gd name="connsiteX6" fmla="*/ 955738 w 976312"/>
                  <a:gd name="connsiteY6" fmla="*/ 544513 h 584613"/>
                  <a:gd name="connsiteX7" fmla="*/ 966311 w 976312"/>
                  <a:gd name="connsiteY7" fmla="*/ 545466 h 584613"/>
                  <a:gd name="connsiteX8" fmla="*/ 967359 w 976312"/>
                  <a:gd name="connsiteY8" fmla="*/ 546418 h 584613"/>
                  <a:gd name="connsiteX9" fmla="*/ 970121 w 976312"/>
                  <a:gd name="connsiteY9" fmla="*/ 550323 h 584613"/>
                  <a:gd name="connsiteX10" fmla="*/ 972598 w 976312"/>
                  <a:gd name="connsiteY10" fmla="*/ 555562 h 584613"/>
                  <a:gd name="connsiteX11" fmla="*/ 974407 w 976312"/>
                  <a:gd name="connsiteY11" fmla="*/ 561563 h 584613"/>
                  <a:gd name="connsiteX12" fmla="*/ 975836 w 976312"/>
                  <a:gd name="connsiteY12" fmla="*/ 568707 h 584613"/>
                  <a:gd name="connsiteX13" fmla="*/ 976313 w 976312"/>
                  <a:gd name="connsiteY13" fmla="*/ 572993 h 584613"/>
                  <a:gd name="connsiteX14" fmla="*/ 976313 w 976312"/>
                  <a:gd name="connsiteY14" fmla="*/ 576517 h 584613"/>
                  <a:gd name="connsiteX15" fmla="*/ 976313 w 976312"/>
                  <a:gd name="connsiteY15" fmla="*/ 584614 h 584613"/>
                  <a:gd name="connsiteX16" fmla="*/ 976313 w 976312"/>
                  <a:gd name="connsiteY16" fmla="*/ 558420 h 584613"/>
                  <a:gd name="connsiteX17" fmla="*/ 949071 w 976312"/>
                  <a:gd name="connsiteY17" fmla="*/ 516605 h 584613"/>
                  <a:gd name="connsiteX18" fmla="*/ 67532 w 976312"/>
                  <a:gd name="connsiteY18" fmla="*/ 7589 h 584613"/>
                  <a:gd name="connsiteX19" fmla="*/ 19050 w 976312"/>
                  <a:gd name="connsiteY19" fmla="*/ 4065 h 584613"/>
                  <a:gd name="connsiteX20" fmla="*/ 7906 w 976312"/>
                  <a:gd name="connsiteY20" fmla="*/ 10542 h 584613"/>
                  <a:gd name="connsiteX21" fmla="*/ 7906 w 976312"/>
                  <a:gd name="connsiteY21" fmla="*/ 10542 h 584613"/>
                  <a:gd name="connsiteX22" fmla="*/ 3143 w 976312"/>
                  <a:gd name="connsiteY22" fmla="*/ 13209 h 584613"/>
                  <a:gd name="connsiteX23" fmla="*/ 3143 w 976312"/>
                  <a:gd name="connsiteY23" fmla="*/ 13209 h 584613"/>
                  <a:gd name="connsiteX24" fmla="*/ 0 w 976312"/>
                  <a:gd name="connsiteY24" fmla="*/ 17114 h 58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76312" h="584613">
                    <a:moveTo>
                      <a:pt x="0" y="17114"/>
                    </a:moveTo>
                    <a:lnTo>
                      <a:pt x="3715" y="19305"/>
                    </a:lnTo>
                    <a:lnTo>
                      <a:pt x="935546" y="557563"/>
                    </a:lnTo>
                    <a:cubicBezTo>
                      <a:pt x="936012" y="556572"/>
                      <a:pt x="936698" y="555696"/>
                      <a:pt x="937546" y="554991"/>
                    </a:cubicBezTo>
                    <a:lnTo>
                      <a:pt x="940689" y="553181"/>
                    </a:lnTo>
                    <a:lnTo>
                      <a:pt x="947452" y="549371"/>
                    </a:lnTo>
                    <a:lnTo>
                      <a:pt x="955738" y="544513"/>
                    </a:lnTo>
                    <a:cubicBezTo>
                      <a:pt x="959053" y="542313"/>
                      <a:pt x="963444" y="542704"/>
                      <a:pt x="966311" y="545466"/>
                    </a:cubicBezTo>
                    <a:cubicBezTo>
                      <a:pt x="966702" y="545732"/>
                      <a:pt x="967064" y="546047"/>
                      <a:pt x="967359" y="546418"/>
                    </a:cubicBezTo>
                    <a:cubicBezTo>
                      <a:pt x="968483" y="547561"/>
                      <a:pt x="969416" y="548885"/>
                      <a:pt x="970121" y="550323"/>
                    </a:cubicBezTo>
                    <a:cubicBezTo>
                      <a:pt x="971131" y="551971"/>
                      <a:pt x="971969" y="553733"/>
                      <a:pt x="972598" y="555562"/>
                    </a:cubicBezTo>
                    <a:cubicBezTo>
                      <a:pt x="973331" y="557525"/>
                      <a:pt x="973931" y="559525"/>
                      <a:pt x="974407" y="561563"/>
                    </a:cubicBezTo>
                    <a:cubicBezTo>
                      <a:pt x="974979" y="563944"/>
                      <a:pt x="975360" y="566230"/>
                      <a:pt x="975836" y="568707"/>
                    </a:cubicBezTo>
                    <a:cubicBezTo>
                      <a:pt x="976093" y="570126"/>
                      <a:pt x="976255" y="571555"/>
                      <a:pt x="976313" y="572993"/>
                    </a:cubicBezTo>
                    <a:cubicBezTo>
                      <a:pt x="976313" y="574136"/>
                      <a:pt x="976313" y="575184"/>
                      <a:pt x="976313" y="576517"/>
                    </a:cubicBezTo>
                    <a:cubicBezTo>
                      <a:pt x="976313" y="577851"/>
                      <a:pt x="976313" y="581851"/>
                      <a:pt x="976313" y="584614"/>
                    </a:cubicBezTo>
                    <a:lnTo>
                      <a:pt x="976313" y="558420"/>
                    </a:lnTo>
                    <a:cubicBezTo>
                      <a:pt x="974312" y="540970"/>
                      <a:pt x="964225" y="525482"/>
                      <a:pt x="949071" y="516605"/>
                    </a:cubicBezTo>
                    <a:lnTo>
                      <a:pt x="67532" y="7589"/>
                    </a:lnTo>
                    <a:cubicBezTo>
                      <a:pt x="52806" y="-1098"/>
                      <a:pt x="34871" y="-2403"/>
                      <a:pt x="19050" y="4065"/>
                    </a:cubicBezTo>
                    <a:lnTo>
                      <a:pt x="7906" y="10542"/>
                    </a:lnTo>
                    <a:lnTo>
                      <a:pt x="7906" y="10542"/>
                    </a:lnTo>
                    <a:lnTo>
                      <a:pt x="3143" y="13209"/>
                    </a:lnTo>
                    <a:lnTo>
                      <a:pt x="3143" y="13209"/>
                    </a:lnTo>
                    <a:cubicBezTo>
                      <a:pt x="1762" y="14209"/>
                      <a:pt x="676" y="15552"/>
                      <a:pt x="0" y="17114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03D178B-F8E7-4778-8FB1-1B12C923F474}"/>
                  </a:ext>
                </a:extLst>
              </p:cNvPr>
              <p:cNvSpPr/>
              <p:nvPr/>
            </p:nvSpPr>
            <p:spPr>
              <a:xfrm>
                <a:off x="6697980" y="4118810"/>
                <a:ext cx="722090" cy="421764"/>
              </a:xfrm>
              <a:custGeom>
                <a:avLst/>
                <a:gdLst>
                  <a:gd name="connsiteX0" fmla="*/ 26670 w 722090"/>
                  <a:gd name="connsiteY0" fmla="*/ 391467 h 421764"/>
                  <a:gd name="connsiteX1" fmla="*/ 26670 w 722090"/>
                  <a:gd name="connsiteY1" fmla="*/ 391467 h 421764"/>
                  <a:gd name="connsiteX2" fmla="*/ 63627 w 722090"/>
                  <a:gd name="connsiteY2" fmla="*/ 370036 h 421764"/>
                  <a:gd name="connsiteX3" fmla="*/ 488537 w 722090"/>
                  <a:gd name="connsiteY3" fmla="*/ 124863 h 421764"/>
                  <a:gd name="connsiteX4" fmla="*/ 624173 w 722090"/>
                  <a:gd name="connsiteY4" fmla="*/ 46567 h 421764"/>
                  <a:gd name="connsiteX5" fmla="*/ 642175 w 722090"/>
                  <a:gd name="connsiteY5" fmla="*/ 41805 h 421764"/>
                  <a:gd name="connsiteX6" fmla="*/ 642175 w 722090"/>
                  <a:gd name="connsiteY6" fmla="*/ 41805 h 421764"/>
                  <a:gd name="connsiteX7" fmla="*/ 642175 w 722090"/>
                  <a:gd name="connsiteY7" fmla="*/ 47901 h 421764"/>
                  <a:gd name="connsiteX8" fmla="*/ 663416 w 722090"/>
                  <a:gd name="connsiteY8" fmla="*/ 47901 h 421764"/>
                  <a:gd name="connsiteX9" fmla="*/ 680180 w 722090"/>
                  <a:gd name="connsiteY9" fmla="*/ 26565 h 421764"/>
                  <a:gd name="connsiteX10" fmla="*/ 680180 w 722090"/>
                  <a:gd name="connsiteY10" fmla="*/ 19897 h 421764"/>
                  <a:gd name="connsiteX11" fmla="*/ 683323 w 722090"/>
                  <a:gd name="connsiteY11" fmla="*/ 11896 h 421764"/>
                  <a:gd name="connsiteX12" fmla="*/ 686467 w 722090"/>
                  <a:gd name="connsiteY12" fmla="*/ 10087 h 421764"/>
                  <a:gd name="connsiteX13" fmla="*/ 693230 w 722090"/>
                  <a:gd name="connsiteY13" fmla="*/ 6276 h 421764"/>
                  <a:gd name="connsiteX14" fmla="*/ 701516 w 722090"/>
                  <a:gd name="connsiteY14" fmla="*/ 1419 h 421764"/>
                  <a:gd name="connsiteX15" fmla="*/ 712089 w 722090"/>
                  <a:gd name="connsiteY15" fmla="*/ 2371 h 421764"/>
                  <a:gd name="connsiteX16" fmla="*/ 713137 w 722090"/>
                  <a:gd name="connsiteY16" fmla="*/ 3324 h 421764"/>
                  <a:gd name="connsiteX17" fmla="*/ 714947 w 722090"/>
                  <a:gd name="connsiteY17" fmla="*/ 5800 h 421764"/>
                  <a:gd name="connsiteX18" fmla="*/ 715899 w 722090"/>
                  <a:gd name="connsiteY18" fmla="*/ 7229 h 421764"/>
                  <a:gd name="connsiteX19" fmla="*/ 718375 w 722090"/>
                  <a:gd name="connsiteY19" fmla="*/ 12468 h 421764"/>
                  <a:gd name="connsiteX20" fmla="*/ 720185 w 722090"/>
                  <a:gd name="connsiteY20" fmla="*/ 18468 h 421764"/>
                  <a:gd name="connsiteX21" fmla="*/ 721614 w 722090"/>
                  <a:gd name="connsiteY21" fmla="*/ 25612 h 421764"/>
                  <a:gd name="connsiteX22" fmla="*/ 722090 w 722090"/>
                  <a:gd name="connsiteY22" fmla="*/ 29898 h 421764"/>
                  <a:gd name="connsiteX23" fmla="*/ 722090 w 722090"/>
                  <a:gd name="connsiteY23" fmla="*/ 33423 h 421764"/>
                  <a:gd name="connsiteX24" fmla="*/ 722090 w 722090"/>
                  <a:gd name="connsiteY24" fmla="*/ 41519 h 421764"/>
                  <a:gd name="connsiteX25" fmla="*/ 722090 w 722090"/>
                  <a:gd name="connsiteY25" fmla="*/ 133340 h 421764"/>
                  <a:gd name="connsiteX26" fmla="*/ 701135 w 722090"/>
                  <a:gd name="connsiteY26" fmla="*/ 133340 h 421764"/>
                  <a:gd name="connsiteX27" fmla="*/ 701135 w 722090"/>
                  <a:gd name="connsiteY27" fmla="*/ 41519 h 421764"/>
                  <a:gd name="connsiteX28" fmla="*/ 701135 w 722090"/>
                  <a:gd name="connsiteY28" fmla="*/ 35042 h 421764"/>
                  <a:gd name="connsiteX29" fmla="*/ 700564 w 722090"/>
                  <a:gd name="connsiteY29" fmla="*/ 29803 h 421764"/>
                  <a:gd name="connsiteX30" fmla="*/ 700564 w 722090"/>
                  <a:gd name="connsiteY30" fmla="*/ 29327 h 421764"/>
                  <a:gd name="connsiteX31" fmla="*/ 668941 w 722090"/>
                  <a:gd name="connsiteY31" fmla="*/ 68665 h 421764"/>
                  <a:gd name="connsiteX32" fmla="*/ 643414 w 722090"/>
                  <a:gd name="connsiteY32" fmla="*/ 76666 h 421764"/>
                  <a:gd name="connsiteX33" fmla="*/ 624364 w 722090"/>
                  <a:gd name="connsiteY33" fmla="*/ 69713 h 421764"/>
                  <a:gd name="connsiteX34" fmla="*/ 622459 w 722090"/>
                  <a:gd name="connsiteY34" fmla="*/ 70761 h 421764"/>
                  <a:gd name="connsiteX35" fmla="*/ 618839 w 722090"/>
                  <a:gd name="connsiteY35" fmla="*/ 72951 h 421764"/>
                  <a:gd name="connsiteX36" fmla="*/ 83915 w 722090"/>
                  <a:gd name="connsiteY36" fmla="*/ 381847 h 421764"/>
                  <a:gd name="connsiteX37" fmla="*/ 26670 w 722090"/>
                  <a:gd name="connsiteY37" fmla="*/ 415566 h 421764"/>
                  <a:gd name="connsiteX38" fmla="*/ 26670 w 722090"/>
                  <a:gd name="connsiteY38" fmla="*/ 415566 h 421764"/>
                  <a:gd name="connsiteX39" fmla="*/ 26670 w 722090"/>
                  <a:gd name="connsiteY39" fmla="*/ 415566 h 421764"/>
                  <a:gd name="connsiteX40" fmla="*/ 0 w 722090"/>
                  <a:gd name="connsiteY40" fmla="*/ 421757 h 421764"/>
                  <a:gd name="connsiteX41" fmla="*/ 0 w 722090"/>
                  <a:gd name="connsiteY41" fmla="*/ 397564 h 421764"/>
                  <a:gd name="connsiteX42" fmla="*/ 26670 w 722090"/>
                  <a:gd name="connsiteY42" fmla="*/ 391467 h 42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722090" h="421764">
                    <a:moveTo>
                      <a:pt x="26670" y="391467"/>
                    </a:moveTo>
                    <a:lnTo>
                      <a:pt x="26670" y="391467"/>
                    </a:lnTo>
                    <a:lnTo>
                      <a:pt x="63627" y="370036"/>
                    </a:lnTo>
                    <a:lnTo>
                      <a:pt x="488537" y="124863"/>
                    </a:lnTo>
                    <a:lnTo>
                      <a:pt x="624173" y="46567"/>
                    </a:lnTo>
                    <a:cubicBezTo>
                      <a:pt x="633698" y="40852"/>
                      <a:pt x="641699" y="38852"/>
                      <a:pt x="642175" y="41805"/>
                    </a:cubicBezTo>
                    <a:cubicBezTo>
                      <a:pt x="642175" y="41805"/>
                      <a:pt x="642175" y="41805"/>
                      <a:pt x="642175" y="41805"/>
                    </a:cubicBezTo>
                    <a:lnTo>
                      <a:pt x="642175" y="47901"/>
                    </a:lnTo>
                    <a:cubicBezTo>
                      <a:pt x="642175" y="54759"/>
                      <a:pt x="651700" y="54759"/>
                      <a:pt x="663416" y="47901"/>
                    </a:cubicBezTo>
                    <a:cubicBezTo>
                      <a:pt x="672236" y="44062"/>
                      <a:pt x="678542" y="36042"/>
                      <a:pt x="680180" y="26565"/>
                    </a:cubicBezTo>
                    <a:lnTo>
                      <a:pt x="680180" y="19897"/>
                    </a:lnTo>
                    <a:cubicBezTo>
                      <a:pt x="679894" y="16878"/>
                      <a:pt x="681066" y="13915"/>
                      <a:pt x="683323" y="11896"/>
                    </a:cubicBezTo>
                    <a:lnTo>
                      <a:pt x="686467" y="10087"/>
                    </a:lnTo>
                    <a:lnTo>
                      <a:pt x="693230" y="6276"/>
                    </a:lnTo>
                    <a:lnTo>
                      <a:pt x="701516" y="1419"/>
                    </a:lnTo>
                    <a:cubicBezTo>
                      <a:pt x="704831" y="-782"/>
                      <a:pt x="709222" y="-391"/>
                      <a:pt x="712089" y="2371"/>
                    </a:cubicBezTo>
                    <a:cubicBezTo>
                      <a:pt x="712480" y="2638"/>
                      <a:pt x="712841" y="2952"/>
                      <a:pt x="713137" y="3324"/>
                    </a:cubicBezTo>
                    <a:cubicBezTo>
                      <a:pt x="713842" y="4067"/>
                      <a:pt x="714451" y="4895"/>
                      <a:pt x="714947" y="5800"/>
                    </a:cubicBezTo>
                    <a:cubicBezTo>
                      <a:pt x="715346" y="6210"/>
                      <a:pt x="715670" y="6695"/>
                      <a:pt x="715899" y="7229"/>
                    </a:cubicBezTo>
                    <a:cubicBezTo>
                      <a:pt x="716909" y="8877"/>
                      <a:pt x="717747" y="10639"/>
                      <a:pt x="718375" y="12468"/>
                    </a:cubicBezTo>
                    <a:cubicBezTo>
                      <a:pt x="719109" y="14430"/>
                      <a:pt x="719709" y="16430"/>
                      <a:pt x="720185" y="18468"/>
                    </a:cubicBezTo>
                    <a:cubicBezTo>
                      <a:pt x="720757" y="20850"/>
                      <a:pt x="721138" y="23136"/>
                      <a:pt x="721614" y="25612"/>
                    </a:cubicBezTo>
                    <a:cubicBezTo>
                      <a:pt x="721871" y="27031"/>
                      <a:pt x="722033" y="28460"/>
                      <a:pt x="722090" y="29898"/>
                    </a:cubicBezTo>
                    <a:cubicBezTo>
                      <a:pt x="722090" y="31041"/>
                      <a:pt x="722090" y="32089"/>
                      <a:pt x="722090" y="33423"/>
                    </a:cubicBezTo>
                    <a:cubicBezTo>
                      <a:pt x="722090" y="34756"/>
                      <a:pt x="722090" y="38757"/>
                      <a:pt x="722090" y="41519"/>
                    </a:cubicBezTo>
                    <a:lnTo>
                      <a:pt x="722090" y="133340"/>
                    </a:lnTo>
                    <a:lnTo>
                      <a:pt x="701135" y="133340"/>
                    </a:lnTo>
                    <a:lnTo>
                      <a:pt x="701135" y="41519"/>
                    </a:lnTo>
                    <a:cubicBezTo>
                      <a:pt x="701135" y="39328"/>
                      <a:pt x="701135" y="37138"/>
                      <a:pt x="701135" y="35042"/>
                    </a:cubicBezTo>
                    <a:lnTo>
                      <a:pt x="700564" y="29803"/>
                    </a:lnTo>
                    <a:cubicBezTo>
                      <a:pt x="700611" y="29651"/>
                      <a:pt x="700611" y="29479"/>
                      <a:pt x="700564" y="29327"/>
                    </a:cubicBezTo>
                    <a:cubicBezTo>
                      <a:pt x="698659" y="45996"/>
                      <a:pt x="682752" y="60855"/>
                      <a:pt x="668941" y="68665"/>
                    </a:cubicBezTo>
                    <a:cubicBezTo>
                      <a:pt x="661273" y="73504"/>
                      <a:pt x="652472" y="76266"/>
                      <a:pt x="643414" y="76666"/>
                    </a:cubicBezTo>
                    <a:cubicBezTo>
                      <a:pt x="636432" y="76752"/>
                      <a:pt x="629650" y="74285"/>
                      <a:pt x="624364" y="69713"/>
                    </a:cubicBezTo>
                    <a:lnTo>
                      <a:pt x="622459" y="70761"/>
                    </a:lnTo>
                    <a:lnTo>
                      <a:pt x="618839" y="72951"/>
                    </a:lnTo>
                    <a:lnTo>
                      <a:pt x="83915" y="381847"/>
                    </a:lnTo>
                    <a:lnTo>
                      <a:pt x="26670" y="415566"/>
                    </a:lnTo>
                    <a:lnTo>
                      <a:pt x="26670" y="415566"/>
                    </a:lnTo>
                    <a:lnTo>
                      <a:pt x="26670" y="415566"/>
                    </a:lnTo>
                    <a:cubicBezTo>
                      <a:pt x="18421" y="419785"/>
                      <a:pt x="9268" y="421909"/>
                      <a:pt x="0" y="421757"/>
                    </a:cubicBezTo>
                    <a:lnTo>
                      <a:pt x="0" y="397564"/>
                    </a:lnTo>
                    <a:cubicBezTo>
                      <a:pt x="9258" y="397763"/>
                      <a:pt x="18421" y="395668"/>
                      <a:pt x="26670" y="391467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86ADDA7-FD1A-4C57-9D36-BD06B4C7F580}"/>
                  </a:ext>
                </a:extLst>
              </p:cNvPr>
              <p:cNvSpPr/>
              <p:nvPr/>
            </p:nvSpPr>
            <p:spPr>
              <a:xfrm>
                <a:off x="6697980" y="4118810"/>
                <a:ext cx="722090" cy="421764"/>
              </a:xfrm>
              <a:custGeom>
                <a:avLst/>
                <a:gdLst>
                  <a:gd name="connsiteX0" fmla="*/ 26670 w 722090"/>
                  <a:gd name="connsiteY0" fmla="*/ 391467 h 421764"/>
                  <a:gd name="connsiteX1" fmla="*/ 26670 w 722090"/>
                  <a:gd name="connsiteY1" fmla="*/ 391467 h 421764"/>
                  <a:gd name="connsiteX2" fmla="*/ 63627 w 722090"/>
                  <a:gd name="connsiteY2" fmla="*/ 370036 h 421764"/>
                  <a:gd name="connsiteX3" fmla="*/ 488537 w 722090"/>
                  <a:gd name="connsiteY3" fmla="*/ 124863 h 421764"/>
                  <a:gd name="connsiteX4" fmla="*/ 624173 w 722090"/>
                  <a:gd name="connsiteY4" fmla="*/ 46567 h 421764"/>
                  <a:gd name="connsiteX5" fmla="*/ 642175 w 722090"/>
                  <a:gd name="connsiteY5" fmla="*/ 41805 h 421764"/>
                  <a:gd name="connsiteX6" fmla="*/ 642175 w 722090"/>
                  <a:gd name="connsiteY6" fmla="*/ 41805 h 421764"/>
                  <a:gd name="connsiteX7" fmla="*/ 642175 w 722090"/>
                  <a:gd name="connsiteY7" fmla="*/ 47901 h 421764"/>
                  <a:gd name="connsiteX8" fmla="*/ 663416 w 722090"/>
                  <a:gd name="connsiteY8" fmla="*/ 47901 h 421764"/>
                  <a:gd name="connsiteX9" fmla="*/ 680180 w 722090"/>
                  <a:gd name="connsiteY9" fmla="*/ 26565 h 421764"/>
                  <a:gd name="connsiteX10" fmla="*/ 680180 w 722090"/>
                  <a:gd name="connsiteY10" fmla="*/ 19897 h 421764"/>
                  <a:gd name="connsiteX11" fmla="*/ 683323 w 722090"/>
                  <a:gd name="connsiteY11" fmla="*/ 11896 h 421764"/>
                  <a:gd name="connsiteX12" fmla="*/ 686467 w 722090"/>
                  <a:gd name="connsiteY12" fmla="*/ 10087 h 421764"/>
                  <a:gd name="connsiteX13" fmla="*/ 693230 w 722090"/>
                  <a:gd name="connsiteY13" fmla="*/ 6276 h 421764"/>
                  <a:gd name="connsiteX14" fmla="*/ 701516 w 722090"/>
                  <a:gd name="connsiteY14" fmla="*/ 1419 h 421764"/>
                  <a:gd name="connsiteX15" fmla="*/ 712089 w 722090"/>
                  <a:gd name="connsiteY15" fmla="*/ 2371 h 421764"/>
                  <a:gd name="connsiteX16" fmla="*/ 713137 w 722090"/>
                  <a:gd name="connsiteY16" fmla="*/ 3324 h 421764"/>
                  <a:gd name="connsiteX17" fmla="*/ 714947 w 722090"/>
                  <a:gd name="connsiteY17" fmla="*/ 5800 h 421764"/>
                  <a:gd name="connsiteX18" fmla="*/ 715899 w 722090"/>
                  <a:gd name="connsiteY18" fmla="*/ 7229 h 421764"/>
                  <a:gd name="connsiteX19" fmla="*/ 718375 w 722090"/>
                  <a:gd name="connsiteY19" fmla="*/ 12468 h 421764"/>
                  <a:gd name="connsiteX20" fmla="*/ 720185 w 722090"/>
                  <a:gd name="connsiteY20" fmla="*/ 18468 h 421764"/>
                  <a:gd name="connsiteX21" fmla="*/ 721614 w 722090"/>
                  <a:gd name="connsiteY21" fmla="*/ 25612 h 421764"/>
                  <a:gd name="connsiteX22" fmla="*/ 722090 w 722090"/>
                  <a:gd name="connsiteY22" fmla="*/ 29898 h 421764"/>
                  <a:gd name="connsiteX23" fmla="*/ 722090 w 722090"/>
                  <a:gd name="connsiteY23" fmla="*/ 33423 h 421764"/>
                  <a:gd name="connsiteX24" fmla="*/ 722090 w 722090"/>
                  <a:gd name="connsiteY24" fmla="*/ 41519 h 421764"/>
                  <a:gd name="connsiteX25" fmla="*/ 722090 w 722090"/>
                  <a:gd name="connsiteY25" fmla="*/ 133340 h 421764"/>
                  <a:gd name="connsiteX26" fmla="*/ 701135 w 722090"/>
                  <a:gd name="connsiteY26" fmla="*/ 133340 h 421764"/>
                  <a:gd name="connsiteX27" fmla="*/ 701135 w 722090"/>
                  <a:gd name="connsiteY27" fmla="*/ 41519 h 421764"/>
                  <a:gd name="connsiteX28" fmla="*/ 701135 w 722090"/>
                  <a:gd name="connsiteY28" fmla="*/ 35042 h 421764"/>
                  <a:gd name="connsiteX29" fmla="*/ 700564 w 722090"/>
                  <a:gd name="connsiteY29" fmla="*/ 29803 h 421764"/>
                  <a:gd name="connsiteX30" fmla="*/ 700564 w 722090"/>
                  <a:gd name="connsiteY30" fmla="*/ 29327 h 421764"/>
                  <a:gd name="connsiteX31" fmla="*/ 668941 w 722090"/>
                  <a:gd name="connsiteY31" fmla="*/ 68665 h 421764"/>
                  <a:gd name="connsiteX32" fmla="*/ 643414 w 722090"/>
                  <a:gd name="connsiteY32" fmla="*/ 76666 h 421764"/>
                  <a:gd name="connsiteX33" fmla="*/ 624364 w 722090"/>
                  <a:gd name="connsiteY33" fmla="*/ 69713 h 421764"/>
                  <a:gd name="connsiteX34" fmla="*/ 622459 w 722090"/>
                  <a:gd name="connsiteY34" fmla="*/ 70761 h 421764"/>
                  <a:gd name="connsiteX35" fmla="*/ 618839 w 722090"/>
                  <a:gd name="connsiteY35" fmla="*/ 72951 h 421764"/>
                  <a:gd name="connsiteX36" fmla="*/ 83915 w 722090"/>
                  <a:gd name="connsiteY36" fmla="*/ 381847 h 421764"/>
                  <a:gd name="connsiteX37" fmla="*/ 26670 w 722090"/>
                  <a:gd name="connsiteY37" fmla="*/ 415566 h 421764"/>
                  <a:gd name="connsiteX38" fmla="*/ 26670 w 722090"/>
                  <a:gd name="connsiteY38" fmla="*/ 415566 h 421764"/>
                  <a:gd name="connsiteX39" fmla="*/ 26670 w 722090"/>
                  <a:gd name="connsiteY39" fmla="*/ 415566 h 421764"/>
                  <a:gd name="connsiteX40" fmla="*/ 0 w 722090"/>
                  <a:gd name="connsiteY40" fmla="*/ 421757 h 421764"/>
                  <a:gd name="connsiteX41" fmla="*/ 0 w 722090"/>
                  <a:gd name="connsiteY41" fmla="*/ 397564 h 421764"/>
                  <a:gd name="connsiteX42" fmla="*/ 26670 w 722090"/>
                  <a:gd name="connsiteY42" fmla="*/ 391467 h 42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722090" h="421764">
                    <a:moveTo>
                      <a:pt x="26670" y="391467"/>
                    </a:moveTo>
                    <a:lnTo>
                      <a:pt x="26670" y="391467"/>
                    </a:lnTo>
                    <a:lnTo>
                      <a:pt x="63627" y="370036"/>
                    </a:lnTo>
                    <a:lnTo>
                      <a:pt x="488537" y="124863"/>
                    </a:lnTo>
                    <a:lnTo>
                      <a:pt x="624173" y="46567"/>
                    </a:lnTo>
                    <a:cubicBezTo>
                      <a:pt x="633698" y="40852"/>
                      <a:pt x="641699" y="38852"/>
                      <a:pt x="642175" y="41805"/>
                    </a:cubicBezTo>
                    <a:cubicBezTo>
                      <a:pt x="642175" y="41805"/>
                      <a:pt x="642175" y="41805"/>
                      <a:pt x="642175" y="41805"/>
                    </a:cubicBezTo>
                    <a:lnTo>
                      <a:pt x="642175" y="47901"/>
                    </a:lnTo>
                    <a:cubicBezTo>
                      <a:pt x="642175" y="54759"/>
                      <a:pt x="651700" y="54759"/>
                      <a:pt x="663416" y="47901"/>
                    </a:cubicBezTo>
                    <a:cubicBezTo>
                      <a:pt x="672236" y="44062"/>
                      <a:pt x="678542" y="36042"/>
                      <a:pt x="680180" y="26565"/>
                    </a:cubicBezTo>
                    <a:lnTo>
                      <a:pt x="680180" y="19897"/>
                    </a:lnTo>
                    <a:cubicBezTo>
                      <a:pt x="679894" y="16878"/>
                      <a:pt x="681066" y="13915"/>
                      <a:pt x="683323" y="11896"/>
                    </a:cubicBezTo>
                    <a:lnTo>
                      <a:pt x="686467" y="10087"/>
                    </a:lnTo>
                    <a:lnTo>
                      <a:pt x="693230" y="6276"/>
                    </a:lnTo>
                    <a:lnTo>
                      <a:pt x="701516" y="1419"/>
                    </a:lnTo>
                    <a:cubicBezTo>
                      <a:pt x="704831" y="-782"/>
                      <a:pt x="709222" y="-391"/>
                      <a:pt x="712089" y="2371"/>
                    </a:cubicBezTo>
                    <a:cubicBezTo>
                      <a:pt x="712480" y="2638"/>
                      <a:pt x="712841" y="2952"/>
                      <a:pt x="713137" y="3324"/>
                    </a:cubicBezTo>
                    <a:cubicBezTo>
                      <a:pt x="713842" y="4067"/>
                      <a:pt x="714451" y="4895"/>
                      <a:pt x="714947" y="5800"/>
                    </a:cubicBezTo>
                    <a:cubicBezTo>
                      <a:pt x="715346" y="6210"/>
                      <a:pt x="715670" y="6695"/>
                      <a:pt x="715899" y="7229"/>
                    </a:cubicBezTo>
                    <a:cubicBezTo>
                      <a:pt x="716909" y="8877"/>
                      <a:pt x="717747" y="10639"/>
                      <a:pt x="718375" y="12468"/>
                    </a:cubicBezTo>
                    <a:cubicBezTo>
                      <a:pt x="719109" y="14430"/>
                      <a:pt x="719709" y="16430"/>
                      <a:pt x="720185" y="18468"/>
                    </a:cubicBezTo>
                    <a:cubicBezTo>
                      <a:pt x="720757" y="20850"/>
                      <a:pt x="721138" y="23136"/>
                      <a:pt x="721614" y="25612"/>
                    </a:cubicBezTo>
                    <a:cubicBezTo>
                      <a:pt x="721871" y="27031"/>
                      <a:pt x="722033" y="28460"/>
                      <a:pt x="722090" y="29898"/>
                    </a:cubicBezTo>
                    <a:cubicBezTo>
                      <a:pt x="722090" y="31041"/>
                      <a:pt x="722090" y="32089"/>
                      <a:pt x="722090" y="33423"/>
                    </a:cubicBezTo>
                    <a:cubicBezTo>
                      <a:pt x="722090" y="34756"/>
                      <a:pt x="722090" y="38757"/>
                      <a:pt x="722090" y="41519"/>
                    </a:cubicBezTo>
                    <a:lnTo>
                      <a:pt x="722090" y="133340"/>
                    </a:lnTo>
                    <a:lnTo>
                      <a:pt x="701135" y="133340"/>
                    </a:lnTo>
                    <a:lnTo>
                      <a:pt x="701135" y="41519"/>
                    </a:lnTo>
                    <a:cubicBezTo>
                      <a:pt x="701135" y="39328"/>
                      <a:pt x="701135" y="37138"/>
                      <a:pt x="701135" y="35042"/>
                    </a:cubicBezTo>
                    <a:lnTo>
                      <a:pt x="700564" y="29803"/>
                    </a:lnTo>
                    <a:cubicBezTo>
                      <a:pt x="700611" y="29651"/>
                      <a:pt x="700611" y="29479"/>
                      <a:pt x="700564" y="29327"/>
                    </a:cubicBezTo>
                    <a:cubicBezTo>
                      <a:pt x="698659" y="45996"/>
                      <a:pt x="682752" y="60855"/>
                      <a:pt x="668941" y="68665"/>
                    </a:cubicBezTo>
                    <a:cubicBezTo>
                      <a:pt x="661273" y="73504"/>
                      <a:pt x="652472" y="76266"/>
                      <a:pt x="643414" y="76666"/>
                    </a:cubicBezTo>
                    <a:cubicBezTo>
                      <a:pt x="636432" y="76752"/>
                      <a:pt x="629650" y="74285"/>
                      <a:pt x="624364" y="69713"/>
                    </a:cubicBezTo>
                    <a:lnTo>
                      <a:pt x="622459" y="70761"/>
                    </a:lnTo>
                    <a:lnTo>
                      <a:pt x="618839" y="72951"/>
                    </a:lnTo>
                    <a:lnTo>
                      <a:pt x="83915" y="381847"/>
                    </a:lnTo>
                    <a:lnTo>
                      <a:pt x="26670" y="415566"/>
                    </a:lnTo>
                    <a:lnTo>
                      <a:pt x="26670" y="415566"/>
                    </a:lnTo>
                    <a:lnTo>
                      <a:pt x="26670" y="415566"/>
                    </a:lnTo>
                    <a:cubicBezTo>
                      <a:pt x="18421" y="419785"/>
                      <a:pt x="9268" y="421909"/>
                      <a:pt x="0" y="421757"/>
                    </a:cubicBezTo>
                    <a:lnTo>
                      <a:pt x="0" y="397564"/>
                    </a:lnTo>
                    <a:cubicBezTo>
                      <a:pt x="9258" y="397763"/>
                      <a:pt x="18421" y="395668"/>
                      <a:pt x="26670" y="39146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C48087E-4407-4DFA-AE3C-74540422DE9D}"/>
                  </a:ext>
                </a:extLst>
              </p:cNvPr>
              <p:cNvSpPr/>
              <p:nvPr/>
            </p:nvSpPr>
            <p:spPr>
              <a:xfrm>
                <a:off x="5777198" y="3985164"/>
                <a:ext cx="919448" cy="555695"/>
              </a:xfrm>
              <a:custGeom>
                <a:avLst/>
                <a:gdLst>
                  <a:gd name="connsiteX0" fmla="*/ 0 w 919448"/>
                  <a:gd name="connsiteY0" fmla="*/ 0 h 555695"/>
                  <a:gd name="connsiteX1" fmla="*/ 0 w 919448"/>
                  <a:gd name="connsiteY1" fmla="*/ 24860 h 555695"/>
                  <a:gd name="connsiteX2" fmla="*/ 10858 w 919448"/>
                  <a:gd name="connsiteY2" fmla="*/ 40386 h 555695"/>
                  <a:gd name="connsiteX3" fmla="*/ 10858 w 919448"/>
                  <a:gd name="connsiteY3" fmla="*/ 40386 h 555695"/>
                  <a:gd name="connsiteX4" fmla="*/ 834485 w 919448"/>
                  <a:gd name="connsiteY4" fmla="*/ 515874 h 555695"/>
                  <a:gd name="connsiteX5" fmla="*/ 892302 w 919448"/>
                  <a:gd name="connsiteY5" fmla="*/ 549307 h 555695"/>
                  <a:gd name="connsiteX6" fmla="*/ 892302 w 919448"/>
                  <a:gd name="connsiteY6" fmla="*/ 549307 h 555695"/>
                  <a:gd name="connsiteX7" fmla="*/ 919448 w 919448"/>
                  <a:gd name="connsiteY7" fmla="*/ 555688 h 555695"/>
                  <a:gd name="connsiteX8" fmla="*/ 919448 w 919448"/>
                  <a:gd name="connsiteY8" fmla="*/ 531495 h 555695"/>
                  <a:gd name="connsiteX9" fmla="*/ 892207 w 919448"/>
                  <a:gd name="connsiteY9" fmla="*/ 525018 h 555695"/>
                  <a:gd name="connsiteX10" fmla="*/ 855440 w 919448"/>
                  <a:gd name="connsiteY10" fmla="*/ 503777 h 555695"/>
                  <a:gd name="connsiteX11" fmla="*/ 855440 w 919448"/>
                  <a:gd name="connsiteY11" fmla="*/ 503777 h 555695"/>
                  <a:gd name="connsiteX12" fmla="*/ 10858 w 919448"/>
                  <a:gd name="connsiteY12" fmla="*/ 16002 h 555695"/>
                  <a:gd name="connsiteX13" fmla="*/ 0 w 919448"/>
                  <a:gd name="connsiteY13" fmla="*/ 0 h 55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9448" h="555695">
                    <a:moveTo>
                      <a:pt x="0" y="0"/>
                    </a:moveTo>
                    <a:lnTo>
                      <a:pt x="0" y="24860"/>
                    </a:lnTo>
                    <a:cubicBezTo>
                      <a:pt x="610" y="31594"/>
                      <a:pt x="4743" y="37509"/>
                      <a:pt x="10858" y="40386"/>
                    </a:cubicBezTo>
                    <a:lnTo>
                      <a:pt x="10858" y="40386"/>
                    </a:lnTo>
                    <a:lnTo>
                      <a:pt x="834485" y="515874"/>
                    </a:lnTo>
                    <a:lnTo>
                      <a:pt x="892302" y="549307"/>
                    </a:lnTo>
                    <a:lnTo>
                      <a:pt x="892302" y="549307"/>
                    </a:lnTo>
                    <a:cubicBezTo>
                      <a:pt x="900684" y="553641"/>
                      <a:pt x="910009" y="555831"/>
                      <a:pt x="919448" y="555688"/>
                    </a:cubicBezTo>
                    <a:lnTo>
                      <a:pt x="919448" y="531495"/>
                    </a:lnTo>
                    <a:cubicBezTo>
                      <a:pt x="909961" y="531704"/>
                      <a:pt x="900579" y="529476"/>
                      <a:pt x="892207" y="525018"/>
                    </a:cubicBezTo>
                    <a:lnTo>
                      <a:pt x="855440" y="503777"/>
                    </a:lnTo>
                    <a:lnTo>
                      <a:pt x="855440" y="503777"/>
                    </a:lnTo>
                    <a:lnTo>
                      <a:pt x="10858" y="16002"/>
                    </a:lnTo>
                    <a:cubicBezTo>
                      <a:pt x="4601" y="13040"/>
                      <a:pt x="438" y="6915"/>
                      <a:pt x="0" y="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9503D38F-E635-430B-90F1-E7467B1D37ED}"/>
                  </a:ext>
                </a:extLst>
              </p:cNvPr>
              <p:cNvSpPr/>
              <p:nvPr/>
            </p:nvSpPr>
            <p:spPr>
              <a:xfrm>
                <a:off x="5777198" y="3985164"/>
                <a:ext cx="919448" cy="555695"/>
              </a:xfrm>
              <a:custGeom>
                <a:avLst/>
                <a:gdLst>
                  <a:gd name="connsiteX0" fmla="*/ 0 w 919448"/>
                  <a:gd name="connsiteY0" fmla="*/ 0 h 555695"/>
                  <a:gd name="connsiteX1" fmla="*/ 0 w 919448"/>
                  <a:gd name="connsiteY1" fmla="*/ 24860 h 555695"/>
                  <a:gd name="connsiteX2" fmla="*/ 10858 w 919448"/>
                  <a:gd name="connsiteY2" fmla="*/ 40386 h 555695"/>
                  <a:gd name="connsiteX3" fmla="*/ 10858 w 919448"/>
                  <a:gd name="connsiteY3" fmla="*/ 40386 h 555695"/>
                  <a:gd name="connsiteX4" fmla="*/ 834485 w 919448"/>
                  <a:gd name="connsiteY4" fmla="*/ 515874 h 555695"/>
                  <a:gd name="connsiteX5" fmla="*/ 892302 w 919448"/>
                  <a:gd name="connsiteY5" fmla="*/ 549307 h 555695"/>
                  <a:gd name="connsiteX6" fmla="*/ 892302 w 919448"/>
                  <a:gd name="connsiteY6" fmla="*/ 549307 h 555695"/>
                  <a:gd name="connsiteX7" fmla="*/ 919448 w 919448"/>
                  <a:gd name="connsiteY7" fmla="*/ 555688 h 555695"/>
                  <a:gd name="connsiteX8" fmla="*/ 919448 w 919448"/>
                  <a:gd name="connsiteY8" fmla="*/ 531495 h 555695"/>
                  <a:gd name="connsiteX9" fmla="*/ 892207 w 919448"/>
                  <a:gd name="connsiteY9" fmla="*/ 525018 h 555695"/>
                  <a:gd name="connsiteX10" fmla="*/ 855440 w 919448"/>
                  <a:gd name="connsiteY10" fmla="*/ 503777 h 555695"/>
                  <a:gd name="connsiteX11" fmla="*/ 855440 w 919448"/>
                  <a:gd name="connsiteY11" fmla="*/ 503777 h 555695"/>
                  <a:gd name="connsiteX12" fmla="*/ 10858 w 919448"/>
                  <a:gd name="connsiteY12" fmla="*/ 16002 h 555695"/>
                  <a:gd name="connsiteX13" fmla="*/ 0 w 919448"/>
                  <a:gd name="connsiteY13" fmla="*/ 0 h 55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9448" h="555695">
                    <a:moveTo>
                      <a:pt x="0" y="0"/>
                    </a:moveTo>
                    <a:lnTo>
                      <a:pt x="0" y="24860"/>
                    </a:lnTo>
                    <a:cubicBezTo>
                      <a:pt x="610" y="31594"/>
                      <a:pt x="4743" y="37509"/>
                      <a:pt x="10858" y="40386"/>
                    </a:cubicBezTo>
                    <a:lnTo>
                      <a:pt x="10858" y="40386"/>
                    </a:lnTo>
                    <a:lnTo>
                      <a:pt x="834485" y="515874"/>
                    </a:lnTo>
                    <a:lnTo>
                      <a:pt x="892302" y="549307"/>
                    </a:lnTo>
                    <a:lnTo>
                      <a:pt x="892302" y="549307"/>
                    </a:lnTo>
                    <a:cubicBezTo>
                      <a:pt x="900684" y="553641"/>
                      <a:pt x="910009" y="555831"/>
                      <a:pt x="919448" y="555688"/>
                    </a:cubicBezTo>
                    <a:lnTo>
                      <a:pt x="919448" y="531495"/>
                    </a:lnTo>
                    <a:cubicBezTo>
                      <a:pt x="909961" y="531704"/>
                      <a:pt x="900579" y="529476"/>
                      <a:pt x="892207" y="525018"/>
                    </a:cubicBezTo>
                    <a:lnTo>
                      <a:pt x="855440" y="503777"/>
                    </a:lnTo>
                    <a:lnTo>
                      <a:pt x="855440" y="503777"/>
                    </a:lnTo>
                    <a:lnTo>
                      <a:pt x="10858" y="16002"/>
                    </a:lnTo>
                    <a:cubicBezTo>
                      <a:pt x="4601" y="13040"/>
                      <a:pt x="438" y="691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7F2B809-2385-4B40-BDAE-FFF7BDD6FED4}"/>
                  </a:ext>
                </a:extLst>
              </p:cNvPr>
              <p:cNvSpPr/>
              <p:nvPr/>
            </p:nvSpPr>
            <p:spPr>
              <a:xfrm>
                <a:off x="5847778" y="3576382"/>
                <a:ext cx="1545621" cy="880729"/>
              </a:xfrm>
              <a:custGeom>
                <a:avLst/>
                <a:gdLst>
                  <a:gd name="connsiteX0" fmla="*/ 533400 w 1545621"/>
                  <a:gd name="connsiteY0" fmla="*/ 51023 h 880729"/>
                  <a:gd name="connsiteX1" fmla="*/ 561975 w 1545621"/>
                  <a:gd name="connsiteY1" fmla="*/ 46737 h 880729"/>
                  <a:gd name="connsiteX2" fmla="*/ 572643 w 1545621"/>
                  <a:gd name="connsiteY2" fmla="*/ 52928 h 880729"/>
                  <a:gd name="connsiteX3" fmla="*/ 593788 w 1545621"/>
                  <a:gd name="connsiteY3" fmla="*/ 28354 h 880729"/>
                  <a:gd name="connsiteX4" fmla="*/ 593788 w 1545621"/>
                  <a:gd name="connsiteY4" fmla="*/ 22639 h 880729"/>
                  <a:gd name="connsiteX5" fmla="*/ 595408 w 1545621"/>
                  <a:gd name="connsiteY5" fmla="*/ 17019 h 880729"/>
                  <a:gd name="connsiteX6" fmla="*/ 598741 w 1545621"/>
                  <a:gd name="connsiteY6" fmla="*/ 13209 h 880729"/>
                  <a:gd name="connsiteX7" fmla="*/ 598741 w 1545621"/>
                  <a:gd name="connsiteY7" fmla="*/ 13209 h 880729"/>
                  <a:gd name="connsiteX8" fmla="*/ 603504 w 1545621"/>
                  <a:gd name="connsiteY8" fmla="*/ 10542 h 880729"/>
                  <a:gd name="connsiteX9" fmla="*/ 603504 w 1545621"/>
                  <a:gd name="connsiteY9" fmla="*/ 10542 h 880729"/>
                  <a:gd name="connsiteX10" fmla="*/ 614648 w 1545621"/>
                  <a:gd name="connsiteY10" fmla="*/ 4065 h 880729"/>
                  <a:gd name="connsiteX11" fmla="*/ 663130 w 1545621"/>
                  <a:gd name="connsiteY11" fmla="*/ 7589 h 880729"/>
                  <a:gd name="connsiteX12" fmla="*/ 1544669 w 1545621"/>
                  <a:gd name="connsiteY12" fmla="*/ 516605 h 880729"/>
                  <a:gd name="connsiteX13" fmla="*/ 1545622 w 1545621"/>
                  <a:gd name="connsiteY13" fmla="*/ 517176 h 880729"/>
                  <a:gd name="connsiteX14" fmla="*/ 923544 w 1545621"/>
                  <a:gd name="connsiteY14" fmla="*/ 876364 h 880729"/>
                  <a:gd name="connsiteX15" fmla="*/ 887254 w 1545621"/>
                  <a:gd name="connsiteY15" fmla="*/ 876364 h 880729"/>
                  <a:gd name="connsiteX16" fmla="*/ 0 w 1545621"/>
                  <a:gd name="connsiteY16" fmla="*/ 359062 h 88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45621" h="880729">
                    <a:moveTo>
                      <a:pt x="533400" y="51023"/>
                    </a:moveTo>
                    <a:cubicBezTo>
                      <a:pt x="541858" y="45537"/>
                      <a:pt x="552279" y="43975"/>
                      <a:pt x="561975" y="46737"/>
                    </a:cubicBezTo>
                    <a:lnTo>
                      <a:pt x="572643" y="52928"/>
                    </a:lnTo>
                    <a:cubicBezTo>
                      <a:pt x="584359" y="46070"/>
                      <a:pt x="593788" y="35116"/>
                      <a:pt x="593788" y="28354"/>
                    </a:cubicBezTo>
                    <a:lnTo>
                      <a:pt x="593788" y="22639"/>
                    </a:lnTo>
                    <a:cubicBezTo>
                      <a:pt x="593874" y="20667"/>
                      <a:pt x="594436" y="18743"/>
                      <a:pt x="595408" y="17019"/>
                    </a:cubicBezTo>
                    <a:cubicBezTo>
                      <a:pt x="596151" y="15476"/>
                      <a:pt x="597303" y="14152"/>
                      <a:pt x="598741" y="13209"/>
                    </a:cubicBezTo>
                    <a:lnTo>
                      <a:pt x="598741" y="13209"/>
                    </a:lnTo>
                    <a:lnTo>
                      <a:pt x="603504" y="10542"/>
                    </a:lnTo>
                    <a:lnTo>
                      <a:pt x="603504" y="10542"/>
                    </a:lnTo>
                    <a:lnTo>
                      <a:pt x="614648" y="4065"/>
                    </a:lnTo>
                    <a:cubicBezTo>
                      <a:pt x="630469" y="-2403"/>
                      <a:pt x="648405" y="-1098"/>
                      <a:pt x="663130" y="7589"/>
                    </a:cubicBezTo>
                    <a:lnTo>
                      <a:pt x="1544669" y="516605"/>
                    </a:lnTo>
                    <a:lnTo>
                      <a:pt x="1545622" y="517176"/>
                    </a:lnTo>
                    <a:lnTo>
                      <a:pt x="923544" y="876364"/>
                    </a:lnTo>
                    <a:cubicBezTo>
                      <a:pt x="912143" y="882184"/>
                      <a:pt x="898655" y="882184"/>
                      <a:pt x="887254" y="876364"/>
                    </a:cubicBezTo>
                    <a:lnTo>
                      <a:pt x="0" y="35906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C64A2D54-F5B1-467F-963C-8BB64EF82D66}"/>
                  </a:ext>
                </a:extLst>
              </p:cNvPr>
              <p:cNvSpPr/>
              <p:nvPr/>
            </p:nvSpPr>
            <p:spPr>
              <a:xfrm>
                <a:off x="6797611" y="4384909"/>
                <a:ext cx="24007" cy="15640"/>
              </a:xfrm>
              <a:custGeom>
                <a:avLst/>
                <a:gdLst>
                  <a:gd name="connsiteX0" fmla="*/ 23527 w 24007"/>
                  <a:gd name="connsiteY0" fmla="*/ 15640 h 15640"/>
                  <a:gd name="connsiteX1" fmla="*/ 0 w 24007"/>
                  <a:gd name="connsiteY1" fmla="*/ 2114 h 15640"/>
                  <a:gd name="connsiteX2" fmla="*/ 19717 w 24007"/>
                  <a:gd name="connsiteY2" fmla="*/ 686 h 15640"/>
                  <a:gd name="connsiteX3" fmla="*/ 23527 w 24007"/>
                  <a:gd name="connsiteY3" fmla="*/ 15640 h 1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7" h="15640">
                    <a:moveTo>
                      <a:pt x="23527" y="15640"/>
                    </a:moveTo>
                    <a:lnTo>
                      <a:pt x="0" y="2114"/>
                    </a:lnTo>
                    <a:cubicBezTo>
                      <a:pt x="6334" y="-86"/>
                      <a:pt x="13135" y="-581"/>
                      <a:pt x="19717" y="686"/>
                    </a:cubicBezTo>
                    <a:cubicBezTo>
                      <a:pt x="26003" y="3924"/>
                      <a:pt x="23527" y="15640"/>
                      <a:pt x="23527" y="1564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F7E92A7-D74C-4C02-9188-5C8617011D76}"/>
                  </a:ext>
                </a:extLst>
              </p:cNvPr>
              <p:cNvSpPr/>
              <p:nvPr/>
            </p:nvSpPr>
            <p:spPr>
              <a:xfrm>
                <a:off x="6797611" y="4384909"/>
                <a:ext cx="24007" cy="15640"/>
              </a:xfrm>
              <a:custGeom>
                <a:avLst/>
                <a:gdLst>
                  <a:gd name="connsiteX0" fmla="*/ 23527 w 24007"/>
                  <a:gd name="connsiteY0" fmla="*/ 15640 h 15640"/>
                  <a:gd name="connsiteX1" fmla="*/ 0 w 24007"/>
                  <a:gd name="connsiteY1" fmla="*/ 2114 h 15640"/>
                  <a:gd name="connsiteX2" fmla="*/ 19717 w 24007"/>
                  <a:gd name="connsiteY2" fmla="*/ 686 h 15640"/>
                  <a:gd name="connsiteX3" fmla="*/ 23527 w 24007"/>
                  <a:gd name="connsiteY3" fmla="*/ 15640 h 1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07" h="15640">
                    <a:moveTo>
                      <a:pt x="23527" y="15640"/>
                    </a:moveTo>
                    <a:lnTo>
                      <a:pt x="0" y="2114"/>
                    </a:lnTo>
                    <a:cubicBezTo>
                      <a:pt x="6334" y="-86"/>
                      <a:pt x="13135" y="-581"/>
                      <a:pt x="19717" y="686"/>
                    </a:cubicBezTo>
                    <a:cubicBezTo>
                      <a:pt x="26003" y="3924"/>
                      <a:pt x="23527" y="15640"/>
                      <a:pt x="23527" y="15640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5CCD30B-701E-48CE-9EBE-42A5660E3BC7}"/>
                  </a:ext>
                </a:extLst>
              </p:cNvPr>
              <p:cNvSpPr/>
              <p:nvPr/>
            </p:nvSpPr>
            <p:spPr>
              <a:xfrm>
                <a:off x="6752177" y="4259484"/>
                <a:ext cx="90582" cy="168119"/>
              </a:xfrm>
              <a:custGeom>
                <a:avLst/>
                <a:gdLst>
                  <a:gd name="connsiteX0" fmla="*/ 85153 w 90582"/>
                  <a:gd name="connsiteY0" fmla="*/ 126492 h 168119"/>
                  <a:gd name="connsiteX1" fmla="*/ 44777 w 90582"/>
                  <a:gd name="connsiteY1" fmla="*/ 124863 h 168119"/>
                  <a:gd name="connsiteX2" fmla="*/ 43148 w 90582"/>
                  <a:gd name="connsiteY2" fmla="*/ 126492 h 168119"/>
                  <a:gd name="connsiteX3" fmla="*/ 9525 w 90582"/>
                  <a:gd name="connsiteY3" fmla="*/ 168116 h 168119"/>
                  <a:gd name="connsiteX4" fmla="*/ 0 w 90582"/>
                  <a:gd name="connsiteY4" fmla="*/ 0 h 168119"/>
                  <a:gd name="connsiteX5" fmla="*/ 90583 w 90582"/>
                  <a:gd name="connsiteY5" fmla="*/ 83915 h 168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582" h="168119">
                    <a:moveTo>
                      <a:pt x="85153" y="126492"/>
                    </a:moveTo>
                    <a:cubicBezTo>
                      <a:pt x="74457" y="114891"/>
                      <a:pt x="56378" y="114167"/>
                      <a:pt x="44777" y="124863"/>
                    </a:cubicBezTo>
                    <a:cubicBezTo>
                      <a:pt x="44215" y="125387"/>
                      <a:pt x="43672" y="125930"/>
                      <a:pt x="43148" y="126492"/>
                    </a:cubicBezTo>
                    <a:cubicBezTo>
                      <a:pt x="20193" y="147542"/>
                      <a:pt x="19050" y="168402"/>
                      <a:pt x="9525" y="168116"/>
                    </a:cubicBezTo>
                    <a:cubicBezTo>
                      <a:pt x="0" y="167830"/>
                      <a:pt x="0" y="0"/>
                      <a:pt x="0" y="0"/>
                    </a:cubicBezTo>
                    <a:lnTo>
                      <a:pt x="90583" y="83915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27AB69D-7ABD-4DCE-AD38-349213654DF1}"/>
                  </a:ext>
                </a:extLst>
              </p:cNvPr>
              <p:cNvSpPr/>
              <p:nvPr/>
            </p:nvSpPr>
            <p:spPr>
              <a:xfrm>
                <a:off x="6752177" y="4259484"/>
                <a:ext cx="90582" cy="168119"/>
              </a:xfrm>
              <a:custGeom>
                <a:avLst/>
                <a:gdLst>
                  <a:gd name="connsiteX0" fmla="*/ 85153 w 90582"/>
                  <a:gd name="connsiteY0" fmla="*/ 126492 h 168119"/>
                  <a:gd name="connsiteX1" fmla="*/ 44777 w 90582"/>
                  <a:gd name="connsiteY1" fmla="*/ 124863 h 168119"/>
                  <a:gd name="connsiteX2" fmla="*/ 43148 w 90582"/>
                  <a:gd name="connsiteY2" fmla="*/ 126492 h 168119"/>
                  <a:gd name="connsiteX3" fmla="*/ 9525 w 90582"/>
                  <a:gd name="connsiteY3" fmla="*/ 168116 h 168119"/>
                  <a:gd name="connsiteX4" fmla="*/ 0 w 90582"/>
                  <a:gd name="connsiteY4" fmla="*/ 0 h 168119"/>
                  <a:gd name="connsiteX5" fmla="*/ 90583 w 90582"/>
                  <a:gd name="connsiteY5" fmla="*/ 83915 h 168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582" h="168119">
                    <a:moveTo>
                      <a:pt x="85153" y="126492"/>
                    </a:moveTo>
                    <a:cubicBezTo>
                      <a:pt x="74457" y="114891"/>
                      <a:pt x="56378" y="114167"/>
                      <a:pt x="44777" y="124863"/>
                    </a:cubicBezTo>
                    <a:cubicBezTo>
                      <a:pt x="44215" y="125387"/>
                      <a:pt x="43672" y="125930"/>
                      <a:pt x="43148" y="126492"/>
                    </a:cubicBezTo>
                    <a:cubicBezTo>
                      <a:pt x="20193" y="147542"/>
                      <a:pt x="19050" y="168402"/>
                      <a:pt x="9525" y="168116"/>
                    </a:cubicBezTo>
                    <a:cubicBezTo>
                      <a:pt x="0" y="167830"/>
                      <a:pt x="0" y="0"/>
                      <a:pt x="0" y="0"/>
                    </a:cubicBezTo>
                    <a:lnTo>
                      <a:pt x="90583" y="83915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C6338AD-CBDC-4924-8D77-A2AFCF5C902E}"/>
                  </a:ext>
                </a:extLst>
              </p:cNvPr>
              <p:cNvSpPr/>
              <p:nvPr/>
            </p:nvSpPr>
            <p:spPr>
              <a:xfrm>
                <a:off x="5888831" y="3406616"/>
                <a:ext cx="1560166" cy="965358"/>
              </a:xfrm>
              <a:custGeom>
                <a:avLst/>
                <a:gdLst>
                  <a:gd name="connsiteX0" fmla="*/ 1524 w 1560166"/>
                  <a:gd name="connsiteY0" fmla="*/ 369284 h 965358"/>
                  <a:gd name="connsiteX1" fmla="*/ 0 w 1560166"/>
                  <a:gd name="connsiteY1" fmla="*/ 368427 h 965358"/>
                  <a:gd name="connsiteX2" fmla="*/ 14478 w 1560166"/>
                  <a:gd name="connsiteY2" fmla="*/ 360045 h 965358"/>
                  <a:gd name="connsiteX3" fmla="*/ 638175 w 1560166"/>
                  <a:gd name="connsiteY3" fmla="*/ 0 h 965358"/>
                  <a:gd name="connsiteX4" fmla="*/ 1546955 w 1560166"/>
                  <a:gd name="connsiteY4" fmla="*/ 588074 h 965358"/>
                  <a:gd name="connsiteX5" fmla="*/ 1552861 w 1560166"/>
                  <a:gd name="connsiteY5" fmla="*/ 615982 h 965358"/>
                  <a:gd name="connsiteX6" fmla="*/ 1531620 w 1560166"/>
                  <a:gd name="connsiteY6" fmla="*/ 628269 h 965358"/>
                  <a:gd name="connsiteX7" fmla="*/ 948690 w 1560166"/>
                  <a:gd name="connsiteY7" fmla="*/ 965359 h 965358"/>
                  <a:gd name="connsiteX8" fmla="*/ 944499 w 1560166"/>
                  <a:gd name="connsiteY8" fmla="*/ 962311 h 965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0166" h="965358">
                    <a:moveTo>
                      <a:pt x="1524" y="369284"/>
                    </a:moveTo>
                    <a:lnTo>
                      <a:pt x="0" y="368427"/>
                    </a:lnTo>
                    <a:lnTo>
                      <a:pt x="14478" y="360045"/>
                    </a:lnTo>
                    <a:lnTo>
                      <a:pt x="638175" y="0"/>
                    </a:lnTo>
                    <a:lnTo>
                      <a:pt x="1546955" y="588074"/>
                    </a:lnTo>
                    <a:cubicBezTo>
                      <a:pt x="1561910" y="596741"/>
                      <a:pt x="1564577" y="609314"/>
                      <a:pt x="1552861" y="615982"/>
                    </a:cubicBezTo>
                    <a:lnTo>
                      <a:pt x="1531620" y="628269"/>
                    </a:lnTo>
                    <a:lnTo>
                      <a:pt x="948690" y="965359"/>
                    </a:lnTo>
                    <a:lnTo>
                      <a:pt x="944499" y="962311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35C6A85-EF50-4C01-ABE2-CB7778594350}"/>
                  </a:ext>
                </a:extLst>
              </p:cNvPr>
              <p:cNvSpPr/>
              <p:nvPr/>
            </p:nvSpPr>
            <p:spPr>
              <a:xfrm>
                <a:off x="5888831" y="3406616"/>
                <a:ext cx="1560166" cy="965358"/>
              </a:xfrm>
              <a:custGeom>
                <a:avLst/>
                <a:gdLst>
                  <a:gd name="connsiteX0" fmla="*/ 1524 w 1560166"/>
                  <a:gd name="connsiteY0" fmla="*/ 369284 h 965358"/>
                  <a:gd name="connsiteX1" fmla="*/ 0 w 1560166"/>
                  <a:gd name="connsiteY1" fmla="*/ 368427 h 965358"/>
                  <a:gd name="connsiteX2" fmla="*/ 14478 w 1560166"/>
                  <a:gd name="connsiteY2" fmla="*/ 360045 h 965358"/>
                  <a:gd name="connsiteX3" fmla="*/ 638175 w 1560166"/>
                  <a:gd name="connsiteY3" fmla="*/ 0 h 965358"/>
                  <a:gd name="connsiteX4" fmla="*/ 1546955 w 1560166"/>
                  <a:gd name="connsiteY4" fmla="*/ 588074 h 965358"/>
                  <a:gd name="connsiteX5" fmla="*/ 1552861 w 1560166"/>
                  <a:gd name="connsiteY5" fmla="*/ 615982 h 965358"/>
                  <a:gd name="connsiteX6" fmla="*/ 1531620 w 1560166"/>
                  <a:gd name="connsiteY6" fmla="*/ 628269 h 965358"/>
                  <a:gd name="connsiteX7" fmla="*/ 948690 w 1560166"/>
                  <a:gd name="connsiteY7" fmla="*/ 965359 h 965358"/>
                  <a:gd name="connsiteX8" fmla="*/ 944499 w 1560166"/>
                  <a:gd name="connsiteY8" fmla="*/ 962311 h 965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0166" h="965358">
                    <a:moveTo>
                      <a:pt x="1524" y="369284"/>
                    </a:moveTo>
                    <a:lnTo>
                      <a:pt x="0" y="368427"/>
                    </a:lnTo>
                    <a:lnTo>
                      <a:pt x="14478" y="360045"/>
                    </a:lnTo>
                    <a:lnTo>
                      <a:pt x="638175" y="0"/>
                    </a:lnTo>
                    <a:lnTo>
                      <a:pt x="1546955" y="588074"/>
                    </a:lnTo>
                    <a:cubicBezTo>
                      <a:pt x="1561910" y="596741"/>
                      <a:pt x="1564577" y="609314"/>
                      <a:pt x="1552861" y="615982"/>
                    </a:cubicBezTo>
                    <a:lnTo>
                      <a:pt x="1531620" y="628269"/>
                    </a:lnTo>
                    <a:lnTo>
                      <a:pt x="948690" y="965359"/>
                    </a:lnTo>
                    <a:lnTo>
                      <a:pt x="944499" y="962311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F0751F7-4622-4B4D-8166-A98AD6B88B9A}"/>
                  </a:ext>
                </a:extLst>
              </p:cNvPr>
              <p:cNvSpPr/>
              <p:nvPr/>
            </p:nvSpPr>
            <p:spPr>
              <a:xfrm>
                <a:off x="6757225" y="4170521"/>
                <a:ext cx="47625" cy="226218"/>
              </a:xfrm>
              <a:custGeom>
                <a:avLst/>
                <a:gdLst>
                  <a:gd name="connsiteX0" fmla="*/ 2476 w 47625"/>
                  <a:gd name="connsiteY0" fmla="*/ 9525 h 226218"/>
                  <a:gd name="connsiteX1" fmla="*/ 47625 w 47625"/>
                  <a:gd name="connsiteY1" fmla="*/ 0 h 226218"/>
                  <a:gd name="connsiteX2" fmla="*/ 47625 w 47625"/>
                  <a:gd name="connsiteY2" fmla="*/ 180975 h 226218"/>
                  <a:gd name="connsiteX3" fmla="*/ 0 w 47625"/>
                  <a:gd name="connsiteY3" fmla="*/ 226219 h 22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226218">
                    <a:moveTo>
                      <a:pt x="2476" y="9525"/>
                    </a:moveTo>
                    <a:lnTo>
                      <a:pt x="47625" y="0"/>
                    </a:lnTo>
                    <a:lnTo>
                      <a:pt x="47625" y="180975"/>
                    </a:lnTo>
                    <a:cubicBezTo>
                      <a:pt x="20383" y="192596"/>
                      <a:pt x="3048" y="203454"/>
                      <a:pt x="0" y="226219"/>
                    </a:cubicBez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4CA987B-99EB-4BC3-A793-558287688C3B}"/>
                  </a:ext>
                </a:extLst>
              </p:cNvPr>
              <p:cNvSpPr/>
              <p:nvPr/>
            </p:nvSpPr>
            <p:spPr>
              <a:xfrm>
                <a:off x="6799068" y="3810857"/>
                <a:ext cx="621382" cy="543020"/>
              </a:xfrm>
              <a:custGeom>
                <a:avLst/>
                <a:gdLst>
                  <a:gd name="connsiteX0" fmla="*/ 25690 w 621382"/>
                  <a:gd name="connsiteY0" fmla="*/ 543020 h 543020"/>
                  <a:gd name="connsiteX1" fmla="*/ 603190 w 621382"/>
                  <a:gd name="connsiteY1" fmla="*/ 209645 h 543020"/>
                  <a:gd name="connsiteX2" fmla="*/ 621383 w 621382"/>
                  <a:gd name="connsiteY2" fmla="*/ 178213 h 543020"/>
                  <a:gd name="connsiteX3" fmla="*/ 621383 w 621382"/>
                  <a:gd name="connsiteY3" fmla="*/ 0 h 543020"/>
                  <a:gd name="connsiteX4" fmla="*/ 38262 w 621382"/>
                  <a:gd name="connsiteY4" fmla="*/ 339566 h 543020"/>
                  <a:gd name="connsiteX5" fmla="*/ 10640 w 621382"/>
                  <a:gd name="connsiteY5" fmla="*/ 372713 h 543020"/>
                  <a:gd name="connsiteX6" fmla="*/ 5782 w 621382"/>
                  <a:gd name="connsiteY6" fmla="*/ 388715 h 543020"/>
                  <a:gd name="connsiteX7" fmla="*/ 5782 w 621382"/>
                  <a:gd name="connsiteY7" fmla="*/ 541115 h 543020"/>
                  <a:gd name="connsiteX8" fmla="*/ 25690 w 621382"/>
                  <a:gd name="connsiteY8" fmla="*/ 543020 h 543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1382" h="543020">
                    <a:moveTo>
                      <a:pt x="25690" y="543020"/>
                    </a:moveTo>
                    <a:lnTo>
                      <a:pt x="603190" y="209645"/>
                    </a:lnTo>
                    <a:cubicBezTo>
                      <a:pt x="613925" y="202673"/>
                      <a:pt x="620688" y="190995"/>
                      <a:pt x="621383" y="178213"/>
                    </a:cubicBezTo>
                    <a:lnTo>
                      <a:pt x="621383" y="0"/>
                    </a:lnTo>
                    <a:lnTo>
                      <a:pt x="38262" y="339566"/>
                    </a:lnTo>
                    <a:cubicBezTo>
                      <a:pt x="38262" y="339566"/>
                      <a:pt x="31309" y="364808"/>
                      <a:pt x="10640" y="372713"/>
                    </a:cubicBezTo>
                    <a:cubicBezTo>
                      <a:pt x="-10029" y="380619"/>
                      <a:pt x="5782" y="388715"/>
                      <a:pt x="5782" y="388715"/>
                    </a:cubicBezTo>
                    <a:lnTo>
                      <a:pt x="5782" y="541115"/>
                    </a:lnTo>
                    <a:cubicBezTo>
                      <a:pt x="23594" y="538544"/>
                      <a:pt x="25690" y="543020"/>
                      <a:pt x="25690" y="543020"/>
                    </a:cubicBez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4BB15E0-8629-46AE-A42C-C5AD79ED1163}"/>
                  </a:ext>
                </a:extLst>
              </p:cNvPr>
              <p:cNvSpPr/>
              <p:nvPr/>
            </p:nvSpPr>
            <p:spPr>
              <a:xfrm>
                <a:off x="5831966" y="3594734"/>
                <a:ext cx="1010983" cy="589249"/>
              </a:xfrm>
              <a:custGeom>
                <a:avLst/>
                <a:gdLst>
                  <a:gd name="connsiteX0" fmla="*/ 939546 w 1010983"/>
                  <a:gd name="connsiteY0" fmla="*/ 579120 h 589249"/>
                  <a:gd name="connsiteX1" fmla="*/ 950309 w 1010983"/>
                  <a:gd name="connsiteY1" fmla="*/ 579120 h 589249"/>
                  <a:gd name="connsiteX2" fmla="*/ 950309 w 1010983"/>
                  <a:gd name="connsiteY2" fmla="*/ 584740 h 589249"/>
                  <a:gd name="connsiteX3" fmla="*/ 971645 w 1010983"/>
                  <a:gd name="connsiteY3" fmla="*/ 583883 h 589249"/>
                  <a:gd name="connsiteX4" fmla="*/ 992981 w 1010983"/>
                  <a:gd name="connsiteY4" fmla="*/ 560261 h 589249"/>
                  <a:gd name="connsiteX5" fmla="*/ 992981 w 1010983"/>
                  <a:gd name="connsiteY5" fmla="*/ 554546 h 589249"/>
                  <a:gd name="connsiteX6" fmla="*/ 1010984 w 1010983"/>
                  <a:gd name="connsiteY6" fmla="*/ 538353 h 589249"/>
                  <a:gd name="connsiteX7" fmla="*/ 71438 w 1010983"/>
                  <a:gd name="connsiteY7" fmla="*/ 0 h 589249"/>
                  <a:gd name="connsiteX8" fmla="*/ 56864 w 1010983"/>
                  <a:gd name="connsiteY8" fmla="*/ 8382 h 589249"/>
                  <a:gd name="connsiteX9" fmla="*/ 53245 w 1010983"/>
                  <a:gd name="connsiteY9" fmla="*/ 16193 h 589249"/>
                  <a:gd name="connsiteX10" fmla="*/ 53245 w 1010983"/>
                  <a:gd name="connsiteY10" fmla="*/ 21908 h 589249"/>
                  <a:gd name="connsiteX11" fmla="*/ 32004 w 1010983"/>
                  <a:gd name="connsiteY11" fmla="*/ 45529 h 589249"/>
                  <a:gd name="connsiteX12" fmla="*/ 10668 w 1010983"/>
                  <a:gd name="connsiteY12" fmla="*/ 46387 h 589249"/>
                  <a:gd name="connsiteX13" fmla="*/ 10668 w 1010983"/>
                  <a:gd name="connsiteY13" fmla="*/ 40672 h 589249"/>
                  <a:gd name="connsiteX14" fmla="*/ 0 w 1010983"/>
                  <a:gd name="connsiteY14" fmla="*/ 41148 h 58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10983" h="589249">
                    <a:moveTo>
                      <a:pt x="939546" y="579120"/>
                    </a:moveTo>
                    <a:cubicBezTo>
                      <a:pt x="945547" y="575691"/>
                      <a:pt x="950309" y="575501"/>
                      <a:pt x="950309" y="579120"/>
                    </a:cubicBezTo>
                    <a:lnTo>
                      <a:pt x="950309" y="584740"/>
                    </a:lnTo>
                    <a:cubicBezTo>
                      <a:pt x="950309" y="591026"/>
                      <a:pt x="959834" y="590741"/>
                      <a:pt x="971645" y="583883"/>
                    </a:cubicBezTo>
                    <a:cubicBezTo>
                      <a:pt x="983456" y="577025"/>
                      <a:pt x="992981" y="566547"/>
                      <a:pt x="992981" y="560261"/>
                    </a:cubicBezTo>
                    <a:lnTo>
                      <a:pt x="992981" y="554546"/>
                    </a:lnTo>
                    <a:cubicBezTo>
                      <a:pt x="992981" y="551307"/>
                      <a:pt x="1001078" y="544068"/>
                      <a:pt x="1010984" y="538353"/>
                    </a:cubicBezTo>
                    <a:lnTo>
                      <a:pt x="71438" y="0"/>
                    </a:lnTo>
                    <a:lnTo>
                      <a:pt x="56864" y="8382"/>
                    </a:lnTo>
                    <a:cubicBezTo>
                      <a:pt x="54845" y="10525"/>
                      <a:pt x="53578" y="13268"/>
                      <a:pt x="53245" y="16193"/>
                    </a:cubicBezTo>
                    <a:lnTo>
                      <a:pt x="53245" y="21908"/>
                    </a:lnTo>
                    <a:cubicBezTo>
                      <a:pt x="53245" y="28194"/>
                      <a:pt x="43720" y="38767"/>
                      <a:pt x="32004" y="45529"/>
                    </a:cubicBezTo>
                    <a:cubicBezTo>
                      <a:pt x="20288" y="52292"/>
                      <a:pt x="10668" y="52673"/>
                      <a:pt x="10668" y="46387"/>
                    </a:cubicBezTo>
                    <a:lnTo>
                      <a:pt x="10668" y="40672"/>
                    </a:lnTo>
                    <a:cubicBezTo>
                      <a:pt x="10668" y="37433"/>
                      <a:pt x="5905" y="37719"/>
                      <a:pt x="0" y="4114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AF7D8AD-A1CD-460B-B0DF-5B650BD0B1C7}"/>
                  </a:ext>
                </a:extLst>
              </p:cNvPr>
              <p:cNvSpPr/>
              <p:nvPr/>
            </p:nvSpPr>
            <p:spPr>
              <a:xfrm>
                <a:off x="5831966" y="3594734"/>
                <a:ext cx="1010983" cy="589249"/>
              </a:xfrm>
              <a:custGeom>
                <a:avLst/>
                <a:gdLst>
                  <a:gd name="connsiteX0" fmla="*/ 939546 w 1010983"/>
                  <a:gd name="connsiteY0" fmla="*/ 579120 h 589249"/>
                  <a:gd name="connsiteX1" fmla="*/ 950309 w 1010983"/>
                  <a:gd name="connsiteY1" fmla="*/ 579120 h 589249"/>
                  <a:gd name="connsiteX2" fmla="*/ 950309 w 1010983"/>
                  <a:gd name="connsiteY2" fmla="*/ 584740 h 589249"/>
                  <a:gd name="connsiteX3" fmla="*/ 971645 w 1010983"/>
                  <a:gd name="connsiteY3" fmla="*/ 583883 h 589249"/>
                  <a:gd name="connsiteX4" fmla="*/ 992981 w 1010983"/>
                  <a:gd name="connsiteY4" fmla="*/ 560261 h 589249"/>
                  <a:gd name="connsiteX5" fmla="*/ 992981 w 1010983"/>
                  <a:gd name="connsiteY5" fmla="*/ 554546 h 589249"/>
                  <a:gd name="connsiteX6" fmla="*/ 1010984 w 1010983"/>
                  <a:gd name="connsiteY6" fmla="*/ 538353 h 589249"/>
                  <a:gd name="connsiteX7" fmla="*/ 71438 w 1010983"/>
                  <a:gd name="connsiteY7" fmla="*/ 0 h 589249"/>
                  <a:gd name="connsiteX8" fmla="*/ 56864 w 1010983"/>
                  <a:gd name="connsiteY8" fmla="*/ 8382 h 589249"/>
                  <a:gd name="connsiteX9" fmla="*/ 53245 w 1010983"/>
                  <a:gd name="connsiteY9" fmla="*/ 16193 h 589249"/>
                  <a:gd name="connsiteX10" fmla="*/ 53245 w 1010983"/>
                  <a:gd name="connsiteY10" fmla="*/ 21908 h 589249"/>
                  <a:gd name="connsiteX11" fmla="*/ 32004 w 1010983"/>
                  <a:gd name="connsiteY11" fmla="*/ 45529 h 589249"/>
                  <a:gd name="connsiteX12" fmla="*/ 10668 w 1010983"/>
                  <a:gd name="connsiteY12" fmla="*/ 46387 h 589249"/>
                  <a:gd name="connsiteX13" fmla="*/ 10668 w 1010983"/>
                  <a:gd name="connsiteY13" fmla="*/ 40672 h 589249"/>
                  <a:gd name="connsiteX14" fmla="*/ 0 w 1010983"/>
                  <a:gd name="connsiteY14" fmla="*/ 41148 h 58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10983" h="589249">
                    <a:moveTo>
                      <a:pt x="939546" y="579120"/>
                    </a:moveTo>
                    <a:cubicBezTo>
                      <a:pt x="945547" y="575691"/>
                      <a:pt x="950309" y="575501"/>
                      <a:pt x="950309" y="579120"/>
                    </a:cubicBezTo>
                    <a:lnTo>
                      <a:pt x="950309" y="584740"/>
                    </a:lnTo>
                    <a:cubicBezTo>
                      <a:pt x="950309" y="591026"/>
                      <a:pt x="959834" y="590741"/>
                      <a:pt x="971645" y="583883"/>
                    </a:cubicBezTo>
                    <a:cubicBezTo>
                      <a:pt x="983456" y="577025"/>
                      <a:pt x="992981" y="566547"/>
                      <a:pt x="992981" y="560261"/>
                    </a:cubicBezTo>
                    <a:lnTo>
                      <a:pt x="992981" y="554546"/>
                    </a:lnTo>
                    <a:cubicBezTo>
                      <a:pt x="992981" y="551307"/>
                      <a:pt x="1001078" y="544068"/>
                      <a:pt x="1010984" y="538353"/>
                    </a:cubicBezTo>
                    <a:lnTo>
                      <a:pt x="71438" y="0"/>
                    </a:lnTo>
                    <a:lnTo>
                      <a:pt x="56864" y="8382"/>
                    </a:lnTo>
                    <a:cubicBezTo>
                      <a:pt x="54845" y="10525"/>
                      <a:pt x="53578" y="13268"/>
                      <a:pt x="53245" y="16193"/>
                    </a:cubicBezTo>
                    <a:lnTo>
                      <a:pt x="53245" y="21908"/>
                    </a:lnTo>
                    <a:cubicBezTo>
                      <a:pt x="53245" y="28194"/>
                      <a:pt x="43720" y="38767"/>
                      <a:pt x="32004" y="45529"/>
                    </a:cubicBezTo>
                    <a:cubicBezTo>
                      <a:pt x="20288" y="52292"/>
                      <a:pt x="10668" y="52673"/>
                      <a:pt x="10668" y="46387"/>
                    </a:cubicBezTo>
                    <a:lnTo>
                      <a:pt x="10668" y="40672"/>
                    </a:lnTo>
                    <a:cubicBezTo>
                      <a:pt x="10668" y="37433"/>
                      <a:pt x="5905" y="37719"/>
                      <a:pt x="0" y="41148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1E949BB-AB1E-4BCD-AA20-CC5C8C6377A8}"/>
                  </a:ext>
                </a:extLst>
              </p:cNvPr>
              <p:cNvSpPr/>
              <p:nvPr/>
            </p:nvSpPr>
            <p:spPr>
              <a:xfrm>
                <a:off x="5888831" y="3234308"/>
                <a:ext cx="1560166" cy="916114"/>
              </a:xfrm>
              <a:custGeom>
                <a:avLst/>
                <a:gdLst>
                  <a:gd name="connsiteX0" fmla="*/ 1524 w 1560166"/>
                  <a:gd name="connsiteY0" fmla="*/ 369284 h 916114"/>
                  <a:gd name="connsiteX1" fmla="*/ 0 w 1560166"/>
                  <a:gd name="connsiteY1" fmla="*/ 368427 h 916114"/>
                  <a:gd name="connsiteX2" fmla="*/ 14478 w 1560166"/>
                  <a:gd name="connsiteY2" fmla="*/ 360045 h 916114"/>
                  <a:gd name="connsiteX3" fmla="*/ 638175 w 1560166"/>
                  <a:gd name="connsiteY3" fmla="*/ 0 h 916114"/>
                  <a:gd name="connsiteX4" fmla="*/ 1546955 w 1560166"/>
                  <a:gd name="connsiteY4" fmla="*/ 524828 h 916114"/>
                  <a:gd name="connsiteX5" fmla="*/ 1552861 w 1560166"/>
                  <a:gd name="connsiteY5" fmla="*/ 552736 h 916114"/>
                  <a:gd name="connsiteX6" fmla="*/ 1531620 w 1560166"/>
                  <a:gd name="connsiteY6" fmla="*/ 564928 h 916114"/>
                  <a:gd name="connsiteX7" fmla="*/ 948499 w 1560166"/>
                  <a:gd name="connsiteY7" fmla="*/ 916114 h 91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0166" h="916114">
                    <a:moveTo>
                      <a:pt x="1524" y="369284"/>
                    </a:moveTo>
                    <a:lnTo>
                      <a:pt x="0" y="368427"/>
                    </a:lnTo>
                    <a:lnTo>
                      <a:pt x="14478" y="360045"/>
                    </a:lnTo>
                    <a:lnTo>
                      <a:pt x="638175" y="0"/>
                    </a:lnTo>
                    <a:lnTo>
                      <a:pt x="1546955" y="524828"/>
                    </a:lnTo>
                    <a:cubicBezTo>
                      <a:pt x="1561910" y="533495"/>
                      <a:pt x="1564577" y="545973"/>
                      <a:pt x="1552861" y="552736"/>
                    </a:cubicBezTo>
                    <a:lnTo>
                      <a:pt x="1531620" y="564928"/>
                    </a:lnTo>
                    <a:lnTo>
                      <a:pt x="948499" y="916114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CC39BA0-6E81-45CD-8445-DB2803DCA00B}"/>
                  </a:ext>
                </a:extLst>
              </p:cNvPr>
              <p:cNvSpPr/>
              <p:nvPr/>
            </p:nvSpPr>
            <p:spPr>
              <a:xfrm>
                <a:off x="5888831" y="3234308"/>
                <a:ext cx="1560166" cy="916114"/>
              </a:xfrm>
              <a:custGeom>
                <a:avLst/>
                <a:gdLst>
                  <a:gd name="connsiteX0" fmla="*/ 1524 w 1560166"/>
                  <a:gd name="connsiteY0" fmla="*/ 369284 h 916114"/>
                  <a:gd name="connsiteX1" fmla="*/ 0 w 1560166"/>
                  <a:gd name="connsiteY1" fmla="*/ 368427 h 916114"/>
                  <a:gd name="connsiteX2" fmla="*/ 14478 w 1560166"/>
                  <a:gd name="connsiteY2" fmla="*/ 360045 h 916114"/>
                  <a:gd name="connsiteX3" fmla="*/ 638175 w 1560166"/>
                  <a:gd name="connsiteY3" fmla="*/ 0 h 916114"/>
                  <a:gd name="connsiteX4" fmla="*/ 1546955 w 1560166"/>
                  <a:gd name="connsiteY4" fmla="*/ 524828 h 916114"/>
                  <a:gd name="connsiteX5" fmla="*/ 1552861 w 1560166"/>
                  <a:gd name="connsiteY5" fmla="*/ 552736 h 916114"/>
                  <a:gd name="connsiteX6" fmla="*/ 1531620 w 1560166"/>
                  <a:gd name="connsiteY6" fmla="*/ 564928 h 916114"/>
                  <a:gd name="connsiteX7" fmla="*/ 948499 w 1560166"/>
                  <a:gd name="connsiteY7" fmla="*/ 916114 h 91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0166" h="916114">
                    <a:moveTo>
                      <a:pt x="1524" y="369284"/>
                    </a:moveTo>
                    <a:lnTo>
                      <a:pt x="0" y="368427"/>
                    </a:lnTo>
                    <a:lnTo>
                      <a:pt x="14478" y="360045"/>
                    </a:lnTo>
                    <a:lnTo>
                      <a:pt x="638175" y="0"/>
                    </a:lnTo>
                    <a:lnTo>
                      <a:pt x="1546955" y="524828"/>
                    </a:lnTo>
                    <a:cubicBezTo>
                      <a:pt x="1561910" y="533495"/>
                      <a:pt x="1564577" y="545973"/>
                      <a:pt x="1552861" y="552736"/>
                    </a:cubicBezTo>
                    <a:lnTo>
                      <a:pt x="1531620" y="564928"/>
                    </a:lnTo>
                    <a:lnTo>
                      <a:pt x="948499" y="916114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4AB5169-C72D-4024-B8C4-84E81CE5A7B5}"/>
                  </a:ext>
                </a:extLst>
              </p:cNvPr>
              <p:cNvSpPr/>
              <p:nvPr/>
            </p:nvSpPr>
            <p:spPr>
              <a:xfrm>
                <a:off x="5813107" y="3629596"/>
                <a:ext cx="968692" cy="568071"/>
              </a:xfrm>
              <a:custGeom>
                <a:avLst/>
                <a:gdLst>
                  <a:gd name="connsiteX0" fmla="*/ 29337 w 968692"/>
                  <a:gd name="connsiteY0" fmla="*/ 0 h 568071"/>
                  <a:gd name="connsiteX1" fmla="*/ 968693 w 968692"/>
                  <a:gd name="connsiteY1" fmla="*/ 542354 h 568071"/>
                  <a:gd name="connsiteX2" fmla="*/ 935831 w 968692"/>
                  <a:gd name="connsiteY2" fmla="*/ 568071 h 568071"/>
                  <a:gd name="connsiteX3" fmla="*/ 0 w 968692"/>
                  <a:gd name="connsiteY3" fmla="*/ 27813 h 568071"/>
                  <a:gd name="connsiteX4" fmla="*/ 12478 w 968692"/>
                  <a:gd name="connsiteY4" fmla="*/ 10382 h 56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8692" h="568071">
                    <a:moveTo>
                      <a:pt x="29337" y="0"/>
                    </a:moveTo>
                    <a:lnTo>
                      <a:pt x="968693" y="542354"/>
                    </a:lnTo>
                    <a:lnTo>
                      <a:pt x="935831" y="568071"/>
                    </a:lnTo>
                    <a:lnTo>
                      <a:pt x="0" y="27813"/>
                    </a:lnTo>
                    <a:cubicBezTo>
                      <a:pt x="2286" y="20869"/>
                      <a:pt x="6639" y="14783"/>
                      <a:pt x="12478" y="10382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9BB2C52-EAF2-459A-AFB0-8516046B9D57}"/>
                  </a:ext>
                </a:extLst>
              </p:cNvPr>
              <p:cNvSpPr/>
              <p:nvPr/>
            </p:nvSpPr>
            <p:spPr>
              <a:xfrm>
                <a:off x="5813107" y="3629596"/>
                <a:ext cx="968692" cy="568071"/>
              </a:xfrm>
              <a:custGeom>
                <a:avLst/>
                <a:gdLst>
                  <a:gd name="connsiteX0" fmla="*/ 29337 w 968692"/>
                  <a:gd name="connsiteY0" fmla="*/ 0 h 568071"/>
                  <a:gd name="connsiteX1" fmla="*/ 968693 w 968692"/>
                  <a:gd name="connsiteY1" fmla="*/ 542354 h 568071"/>
                  <a:gd name="connsiteX2" fmla="*/ 935831 w 968692"/>
                  <a:gd name="connsiteY2" fmla="*/ 568071 h 568071"/>
                  <a:gd name="connsiteX3" fmla="*/ 0 w 968692"/>
                  <a:gd name="connsiteY3" fmla="*/ 27813 h 568071"/>
                  <a:gd name="connsiteX4" fmla="*/ 12478 w 968692"/>
                  <a:gd name="connsiteY4" fmla="*/ 10382 h 56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8692" h="568071">
                    <a:moveTo>
                      <a:pt x="29337" y="0"/>
                    </a:moveTo>
                    <a:lnTo>
                      <a:pt x="968693" y="542354"/>
                    </a:lnTo>
                    <a:lnTo>
                      <a:pt x="935831" y="568071"/>
                    </a:lnTo>
                    <a:lnTo>
                      <a:pt x="0" y="27813"/>
                    </a:lnTo>
                    <a:cubicBezTo>
                      <a:pt x="2286" y="20869"/>
                      <a:pt x="6639" y="14783"/>
                      <a:pt x="12478" y="10382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27C35E3-5A92-4A0A-879F-53207083525D}"/>
                  </a:ext>
                </a:extLst>
              </p:cNvPr>
              <p:cNvSpPr/>
              <p:nvPr/>
            </p:nvSpPr>
            <p:spPr>
              <a:xfrm>
                <a:off x="5804527" y="3656647"/>
                <a:ext cx="948506" cy="783336"/>
              </a:xfrm>
              <a:custGeom>
                <a:avLst/>
                <a:gdLst>
                  <a:gd name="connsiteX0" fmla="*/ 11723 w 948506"/>
                  <a:gd name="connsiteY0" fmla="*/ 243173 h 783336"/>
                  <a:gd name="connsiteX1" fmla="*/ 10104 w 948506"/>
                  <a:gd name="connsiteY1" fmla="*/ 241935 h 783336"/>
                  <a:gd name="connsiteX2" fmla="*/ 9056 w 948506"/>
                  <a:gd name="connsiteY2" fmla="*/ 240983 h 783336"/>
                  <a:gd name="connsiteX3" fmla="*/ 7151 w 948506"/>
                  <a:gd name="connsiteY3" fmla="*/ 238411 h 783336"/>
                  <a:gd name="connsiteX4" fmla="*/ 6198 w 948506"/>
                  <a:gd name="connsiteY4" fmla="*/ 237077 h 783336"/>
                  <a:gd name="connsiteX5" fmla="*/ 3817 w 948506"/>
                  <a:gd name="connsiteY5" fmla="*/ 231838 h 783336"/>
                  <a:gd name="connsiteX6" fmla="*/ 1912 w 948506"/>
                  <a:gd name="connsiteY6" fmla="*/ 225743 h 783336"/>
                  <a:gd name="connsiteX7" fmla="*/ 579 w 948506"/>
                  <a:gd name="connsiteY7" fmla="*/ 218694 h 783336"/>
                  <a:gd name="connsiteX8" fmla="*/ 7 w 948506"/>
                  <a:gd name="connsiteY8" fmla="*/ 214408 h 783336"/>
                  <a:gd name="connsiteX9" fmla="*/ 7 w 948506"/>
                  <a:gd name="connsiteY9" fmla="*/ 210884 h 783336"/>
                  <a:gd name="connsiteX10" fmla="*/ 7 w 948506"/>
                  <a:gd name="connsiteY10" fmla="*/ 202787 h 783336"/>
                  <a:gd name="connsiteX11" fmla="*/ 7 w 948506"/>
                  <a:gd name="connsiteY11" fmla="*/ 47625 h 783336"/>
                  <a:gd name="connsiteX12" fmla="*/ 8770 w 948506"/>
                  <a:gd name="connsiteY12" fmla="*/ 0 h 783336"/>
                  <a:gd name="connsiteX13" fmla="*/ 944601 w 948506"/>
                  <a:gd name="connsiteY13" fmla="*/ 540258 h 783336"/>
                  <a:gd name="connsiteX14" fmla="*/ 948507 w 948506"/>
                  <a:gd name="connsiteY14" fmla="*/ 783336 h 783336"/>
                  <a:gd name="connsiteX15" fmla="*/ 12771 w 948506"/>
                  <a:gd name="connsiteY15" fmla="*/ 242888 h 78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8506" h="783336">
                    <a:moveTo>
                      <a:pt x="11723" y="243173"/>
                    </a:moveTo>
                    <a:cubicBezTo>
                      <a:pt x="11142" y="242811"/>
                      <a:pt x="10599" y="242402"/>
                      <a:pt x="10104" y="241935"/>
                    </a:cubicBezTo>
                    <a:cubicBezTo>
                      <a:pt x="9675" y="241726"/>
                      <a:pt x="9313" y="241392"/>
                      <a:pt x="9056" y="240983"/>
                    </a:cubicBezTo>
                    <a:cubicBezTo>
                      <a:pt x="8284" y="240230"/>
                      <a:pt x="7646" y="239363"/>
                      <a:pt x="7151" y="238411"/>
                    </a:cubicBezTo>
                    <a:cubicBezTo>
                      <a:pt x="6732" y="238049"/>
                      <a:pt x="6408" y="237592"/>
                      <a:pt x="6198" y="237077"/>
                    </a:cubicBezTo>
                    <a:cubicBezTo>
                      <a:pt x="5179" y="235439"/>
                      <a:pt x="4379" y="233677"/>
                      <a:pt x="3817" y="231838"/>
                    </a:cubicBezTo>
                    <a:cubicBezTo>
                      <a:pt x="3026" y="229857"/>
                      <a:pt x="2388" y="227819"/>
                      <a:pt x="1912" y="225743"/>
                    </a:cubicBezTo>
                    <a:cubicBezTo>
                      <a:pt x="1341" y="223456"/>
                      <a:pt x="960" y="221171"/>
                      <a:pt x="579" y="218694"/>
                    </a:cubicBezTo>
                    <a:cubicBezTo>
                      <a:pt x="245" y="217284"/>
                      <a:pt x="55" y="215856"/>
                      <a:pt x="7" y="214408"/>
                    </a:cubicBezTo>
                    <a:lnTo>
                      <a:pt x="7" y="210884"/>
                    </a:lnTo>
                    <a:cubicBezTo>
                      <a:pt x="7" y="208312"/>
                      <a:pt x="7" y="205550"/>
                      <a:pt x="7" y="202787"/>
                    </a:cubicBezTo>
                    <a:lnTo>
                      <a:pt x="7" y="47625"/>
                    </a:lnTo>
                    <a:cubicBezTo>
                      <a:pt x="-164" y="31337"/>
                      <a:pt x="2807" y="15164"/>
                      <a:pt x="8770" y="0"/>
                    </a:cubicBezTo>
                    <a:lnTo>
                      <a:pt x="944601" y="540258"/>
                    </a:lnTo>
                    <a:lnTo>
                      <a:pt x="948507" y="783336"/>
                    </a:lnTo>
                    <a:lnTo>
                      <a:pt x="12771" y="242888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27F68C7E-1FEB-4BCC-AD95-63C5115A5C9B}"/>
                  </a:ext>
                </a:extLst>
              </p:cNvPr>
              <p:cNvSpPr/>
              <p:nvPr/>
            </p:nvSpPr>
            <p:spPr>
              <a:xfrm>
                <a:off x="5804527" y="3656647"/>
                <a:ext cx="948506" cy="783336"/>
              </a:xfrm>
              <a:custGeom>
                <a:avLst/>
                <a:gdLst>
                  <a:gd name="connsiteX0" fmla="*/ 11723 w 948506"/>
                  <a:gd name="connsiteY0" fmla="*/ 243173 h 783336"/>
                  <a:gd name="connsiteX1" fmla="*/ 10104 w 948506"/>
                  <a:gd name="connsiteY1" fmla="*/ 241935 h 783336"/>
                  <a:gd name="connsiteX2" fmla="*/ 9056 w 948506"/>
                  <a:gd name="connsiteY2" fmla="*/ 240983 h 783336"/>
                  <a:gd name="connsiteX3" fmla="*/ 7151 w 948506"/>
                  <a:gd name="connsiteY3" fmla="*/ 238411 h 783336"/>
                  <a:gd name="connsiteX4" fmla="*/ 6198 w 948506"/>
                  <a:gd name="connsiteY4" fmla="*/ 237077 h 783336"/>
                  <a:gd name="connsiteX5" fmla="*/ 3817 w 948506"/>
                  <a:gd name="connsiteY5" fmla="*/ 231838 h 783336"/>
                  <a:gd name="connsiteX6" fmla="*/ 1912 w 948506"/>
                  <a:gd name="connsiteY6" fmla="*/ 225743 h 783336"/>
                  <a:gd name="connsiteX7" fmla="*/ 579 w 948506"/>
                  <a:gd name="connsiteY7" fmla="*/ 218694 h 783336"/>
                  <a:gd name="connsiteX8" fmla="*/ 7 w 948506"/>
                  <a:gd name="connsiteY8" fmla="*/ 214408 h 783336"/>
                  <a:gd name="connsiteX9" fmla="*/ 7 w 948506"/>
                  <a:gd name="connsiteY9" fmla="*/ 210884 h 783336"/>
                  <a:gd name="connsiteX10" fmla="*/ 7 w 948506"/>
                  <a:gd name="connsiteY10" fmla="*/ 202787 h 783336"/>
                  <a:gd name="connsiteX11" fmla="*/ 7 w 948506"/>
                  <a:gd name="connsiteY11" fmla="*/ 47625 h 783336"/>
                  <a:gd name="connsiteX12" fmla="*/ 8770 w 948506"/>
                  <a:gd name="connsiteY12" fmla="*/ 0 h 783336"/>
                  <a:gd name="connsiteX13" fmla="*/ 944601 w 948506"/>
                  <a:gd name="connsiteY13" fmla="*/ 540258 h 783336"/>
                  <a:gd name="connsiteX14" fmla="*/ 948507 w 948506"/>
                  <a:gd name="connsiteY14" fmla="*/ 783336 h 783336"/>
                  <a:gd name="connsiteX15" fmla="*/ 12771 w 948506"/>
                  <a:gd name="connsiteY15" fmla="*/ 242888 h 78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8506" h="783336">
                    <a:moveTo>
                      <a:pt x="11723" y="243173"/>
                    </a:moveTo>
                    <a:cubicBezTo>
                      <a:pt x="11142" y="242811"/>
                      <a:pt x="10599" y="242402"/>
                      <a:pt x="10104" y="241935"/>
                    </a:cubicBezTo>
                    <a:cubicBezTo>
                      <a:pt x="9675" y="241726"/>
                      <a:pt x="9313" y="241392"/>
                      <a:pt x="9056" y="240983"/>
                    </a:cubicBezTo>
                    <a:cubicBezTo>
                      <a:pt x="8284" y="240230"/>
                      <a:pt x="7646" y="239363"/>
                      <a:pt x="7151" y="238411"/>
                    </a:cubicBezTo>
                    <a:cubicBezTo>
                      <a:pt x="6732" y="238049"/>
                      <a:pt x="6408" y="237592"/>
                      <a:pt x="6198" y="237077"/>
                    </a:cubicBezTo>
                    <a:cubicBezTo>
                      <a:pt x="5179" y="235439"/>
                      <a:pt x="4379" y="233677"/>
                      <a:pt x="3817" y="231838"/>
                    </a:cubicBezTo>
                    <a:cubicBezTo>
                      <a:pt x="3026" y="229857"/>
                      <a:pt x="2388" y="227819"/>
                      <a:pt x="1912" y="225743"/>
                    </a:cubicBezTo>
                    <a:cubicBezTo>
                      <a:pt x="1341" y="223456"/>
                      <a:pt x="960" y="221171"/>
                      <a:pt x="579" y="218694"/>
                    </a:cubicBezTo>
                    <a:cubicBezTo>
                      <a:pt x="245" y="217284"/>
                      <a:pt x="55" y="215856"/>
                      <a:pt x="7" y="214408"/>
                    </a:cubicBezTo>
                    <a:lnTo>
                      <a:pt x="7" y="210884"/>
                    </a:lnTo>
                    <a:cubicBezTo>
                      <a:pt x="7" y="208312"/>
                      <a:pt x="7" y="205550"/>
                      <a:pt x="7" y="202787"/>
                    </a:cubicBezTo>
                    <a:lnTo>
                      <a:pt x="7" y="47625"/>
                    </a:lnTo>
                    <a:cubicBezTo>
                      <a:pt x="-164" y="31337"/>
                      <a:pt x="2807" y="15164"/>
                      <a:pt x="8770" y="0"/>
                    </a:cubicBezTo>
                    <a:lnTo>
                      <a:pt x="944601" y="540258"/>
                    </a:lnTo>
                    <a:lnTo>
                      <a:pt x="948507" y="783336"/>
                    </a:lnTo>
                    <a:lnTo>
                      <a:pt x="12771" y="242888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1703ADE-40C6-4CC8-9200-4C322174FD7C}"/>
                  </a:ext>
                </a:extLst>
              </p:cNvPr>
              <p:cNvSpPr/>
              <p:nvPr/>
            </p:nvSpPr>
            <p:spPr>
              <a:xfrm>
                <a:off x="5804909" y="3656647"/>
                <a:ext cx="943553" cy="540639"/>
              </a:xfrm>
              <a:custGeom>
                <a:avLst/>
                <a:gdLst>
                  <a:gd name="connsiteX0" fmla="*/ 943554 w 943553"/>
                  <a:gd name="connsiteY0" fmla="*/ 540639 h 540639"/>
                  <a:gd name="connsiteX1" fmla="*/ 943554 w 943553"/>
                  <a:gd name="connsiteY1" fmla="*/ 540639 h 540639"/>
                  <a:gd name="connsiteX2" fmla="*/ 139453 w 943553"/>
                  <a:gd name="connsiteY2" fmla="*/ 164116 h 540639"/>
                  <a:gd name="connsiteX3" fmla="*/ 83922 w 943553"/>
                  <a:gd name="connsiteY3" fmla="*/ 232410 h 540639"/>
                  <a:gd name="connsiteX4" fmla="*/ 132214 w 943553"/>
                  <a:gd name="connsiteY4" fmla="*/ 312896 h 540639"/>
                  <a:gd name="connsiteX5" fmla="*/ 132214 w 943553"/>
                  <a:gd name="connsiteY5" fmla="*/ 312896 h 540639"/>
                  <a:gd name="connsiteX6" fmla="*/ 11723 w 943553"/>
                  <a:gd name="connsiteY6" fmla="*/ 243269 h 540639"/>
                  <a:gd name="connsiteX7" fmla="*/ 11723 w 943553"/>
                  <a:gd name="connsiteY7" fmla="*/ 243269 h 540639"/>
                  <a:gd name="connsiteX8" fmla="*/ 10103 w 943553"/>
                  <a:gd name="connsiteY8" fmla="*/ 242030 h 540639"/>
                  <a:gd name="connsiteX9" fmla="*/ 9056 w 943553"/>
                  <a:gd name="connsiteY9" fmla="*/ 241078 h 540639"/>
                  <a:gd name="connsiteX10" fmla="*/ 7151 w 943553"/>
                  <a:gd name="connsiteY10" fmla="*/ 238506 h 540639"/>
                  <a:gd name="connsiteX11" fmla="*/ 6198 w 943553"/>
                  <a:gd name="connsiteY11" fmla="*/ 237172 h 540639"/>
                  <a:gd name="connsiteX12" fmla="*/ 3817 w 943553"/>
                  <a:gd name="connsiteY12" fmla="*/ 231934 h 540639"/>
                  <a:gd name="connsiteX13" fmla="*/ 1912 w 943553"/>
                  <a:gd name="connsiteY13" fmla="*/ 225838 h 540639"/>
                  <a:gd name="connsiteX14" fmla="*/ 578 w 943553"/>
                  <a:gd name="connsiteY14" fmla="*/ 218789 h 540639"/>
                  <a:gd name="connsiteX15" fmla="*/ 7 w 943553"/>
                  <a:gd name="connsiteY15" fmla="*/ 214503 h 540639"/>
                  <a:gd name="connsiteX16" fmla="*/ 7 w 943553"/>
                  <a:gd name="connsiteY16" fmla="*/ 210979 h 540639"/>
                  <a:gd name="connsiteX17" fmla="*/ 7 w 943553"/>
                  <a:gd name="connsiteY17" fmla="*/ 202883 h 540639"/>
                  <a:gd name="connsiteX18" fmla="*/ 7 w 943553"/>
                  <a:gd name="connsiteY18" fmla="*/ 47625 h 540639"/>
                  <a:gd name="connsiteX19" fmla="*/ 8770 w 943553"/>
                  <a:gd name="connsiteY19" fmla="*/ 0 h 54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43553" h="540639">
                    <a:moveTo>
                      <a:pt x="943554" y="540639"/>
                    </a:moveTo>
                    <a:lnTo>
                      <a:pt x="943554" y="540639"/>
                    </a:lnTo>
                    <a:cubicBezTo>
                      <a:pt x="943554" y="540639"/>
                      <a:pt x="206509" y="195739"/>
                      <a:pt x="139453" y="164116"/>
                    </a:cubicBezTo>
                    <a:cubicBezTo>
                      <a:pt x="95162" y="143256"/>
                      <a:pt x="73445" y="187071"/>
                      <a:pt x="83922" y="232410"/>
                    </a:cubicBezTo>
                    <a:cubicBezTo>
                      <a:pt x="93447" y="272034"/>
                      <a:pt x="132214" y="312896"/>
                      <a:pt x="132214" y="312896"/>
                    </a:cubicBezTo>
                    <a:lnTo>
                      <a:pt x="132214" y="312896"/>
                    </a:lnTo>
                    <a:lnTo>
                      <a:pt x="11723" y="243269"/>
                    </a:lnTo>
                    <a:lnTo>
                      <a:pt x="11723" y="243269"/>
                    </a:lnTo>
                    <a:cubicBezTo>
                      <a:pt x="11142" y="242907"/>
                      <a:pt x="10599" y="242497"/>
                      <a:pt x="10103" y="242030"/>
                    </a:cubicBezTo>
                    <a:cubicBezTo>
                      <a:pt x="9675" y="241821"/>
                      <a:pt x="9313" y="241487"/>
                      <a:pt x="9056" y="241078"/>
                    </a:cubicBezTo>
                    <a:cubicBezTo>
                      <a:pt x="8284" y="240325"/>
                      <a:pt x="7646" y="239459"/>
                      <a:pt x="7151" y="238506"/>
                    </a:cubicBezTo>
                    <a:cubicBezTo>
                      <a:pt x="6732" y="238144"/>
                      <a:pt x="6408" y="237687"/>
                      <a:pt x="6198" y="237172"/>
                    </a:cubicBezTo>
                    <a:cubicBezTo>
                      <a:pt x="5179" y="235534"/>
                      <a:pt x="4379" y="233772"/>
                      <a:pt x="3817" y="231934"/>
                    </a:cubicBezTo>
                    <a:cubicBezTo>
                      <a:pt x="3026" y="229953"/>
                      <a:pt x="2388" y="227914"/>
                      <a:pt x="1912" y="225838"/>
                    </a:cubicBezTo>
                    <a:cubicBezTo>
                      <a:pt x="1341" y="223552"/>
                      <a:pt x="959" y="221266"/>
                      <a:pt x="578" y="218789"/>
                    </a:cubicBezTo>
                    <a:cubicBezTo>
                      <a:pt x="245" y="217379"/>
                      <a:pt x="55" y="215951"/>
                      <a:pt x="7" y="214503"/>
                    </a:cubicBezTo>
                    <a:lnTo>
                      <a:pt x="7" y="210979"/>
                    </a:lnTo>
                    <a:cubicBezTo>
                      <a:pt x="7" y="208407"/>
                      <a:pt x="7" y="205645"/>
                      <a:pt x="7" y="202883"/>
                    </a:cubicBezTo>
                    <a:lnTo>
                      <a:pt x="7" y="47625"/>
                    </a:lnTo>
                    <a:cubicBezTo>
                      <a:pt x="-164" y="31337"/>
                      <a:pt x="2807" y="15164"/>
                      <a:pt x="8770" y="0"/>
                    </a:cubicBezTo>
                    <a:close/>
                  </a:path>
                </a:pathLst>
              </a:custGeom>
              <a:solidFill>
                <a:srgbClr val="263238">
                  <a:alpha val="79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A47482F-1269-426D-838F-0545E484FB58}"/>
                  </a:ext>
                </a:extLst>
              </p:cNvPr>
              <p:cNvSpPr/>
              <p:nvPr/>
            </p:nvSpPr>
            <p:spPr>
              <a:xfrm>
                <a:off x="6739794" y="3775995"/>
                <a:ext cx="709517" cy="468630"/>
              </a:xfrm>
              <a:custGeom>
                <a:avLst/>
                <a:gdLst>
                  <a:gd name="connsiteX0" fmla="*/ 0 w 709517"/>
                  <a:gd name="connsiteY0" fmla="*/ 468630 h 468630"/>
                  <a:gd name="connsiteX1" fmla="*/ 20955 w 709517"/>
                  <a:gd name="connsiteY1" fmla="*/ 468630 h 468630"/>
                  <a:gd name="connsiteX2" fmla="*/ 31052 w 709517"/>
                  <a:gd name="connsiteY2" fmla="*/ 422910 h 468630"/>
                  <a:gd name="connsiteX3" fmla="*/ 48292 w 709517"/>
                  <a:gd name="connsiteY3" fmla="*/ 428530 h 468630"/>
                  <a:gd name="connsiteX4" fmla="*/ 74295 w 709517"/>
                  <a:gd name="connsiteY4" fmla="*/ 420338 h 468630"/>
                  <a:gd name="connsiteX5" fmla="*/ 98488 w 709517"/>
                  <a:gd name="connsiteY5" fmla="*/ 399097 h 468630"/>
                  <a:gd name="connsiteX6" fmla="*/ 99822 w 709517"/>
                  <a:gd name="connsiteY6" fmla="*/ 397193 h 468630"/>
                  <a:gd name="connsiteX7" fmla="*/ 106013 w 709517"/>
                  <a:gd name="connsiteY7" fmla="*/ 379286 h 468630"/>
                  <a:gd name="connsiteX8" fmla="*/ 659130 w 709517"/>
                  <a:gd name="connsiteY8" fmla="*/ 60008 h 468630"/>
                  <a:gd name="connsiteX9" fmla="*/ 678180 w 709517"/>
                  <a:gd name="connsiteY9" fmla="*/ 49054 h 468630"/>
                  <a:gd name="connsiteX10" fmla="*/ 702183 w 709517"/>
                  <a:gd name="connsiteY10" fmla="*/ 35243 h 468630"/>
                  <a:gd name="connsiteX11" fmla="*/ 709517 w 709517"/>
                  <a:gd name="connsiteY11" fmla="*/ 24479 h 468630"/>
                  <a:gd name="connsiteX12" fmla="*/ 709517 w 709517"/>
                  <a:gd name="connsiteY12" fmla="*/ 0 h 468630"/>
                  <a:gd name="connsiteX13" fmla="*/ 702183 w 709517"/>
                  <a:gd name="connsiteY13" fmla="*/ 11049 h 468630"/>
                  <a:gd name="connsiteX14" fmla="*/ 702183 w 709517"/>
                  <a:gd name="connsiteY14" fmla="*/ 11049 h 468630"/>
                  <a:gd name="connsiteX15" fmla="*/ 638651 w 709517"/>
                  <a:gd name="connsiteY15" fmla="*/ 47625 h 468630"/>
                  <a:gd name="connsiteX16" fmla="*/ 103822 w 709517"/>
                  <a:gd name="connsiteY16" fmla="*/ 356521 h 468630"/>
                  <a:gd name="connsiteX17" fmla="*/ 85725 w 709517"/>
                  <a:gd name="connsiteY17" fmla="*/ 372713 h 468630"/>
                  <a:gd name="connsiteX18" fmla="*/ 85725 w 709517"/>
                  <a:gd name="connsiteY18" fmla="*/ 378428 h 468630"/>
                  <a:gd name="connsiteX19" fmla="*/ 80772 w 709517"/>
                  <a:gd name="connsiteY19" fmla="*/ 387953 h 468630"/>
                  <a:gd name="connsiteX20" fmla="*/ 64389 w 709517"/>
                  <a:gd name="connsiteY20" fmla="*/ 401669 h 468630"/>
                  <a:gd name="connsiteX21" fmla="*/ 43053 w 709517"/>
                  <a:gd name="connsiteY21" fmla="*/ 402527 h 468630"/>
                  <a:gd name="connsiteX22" fmla="*/ 43053 w 709517"/>
                  <a:gd name="connsiteY22" fmla="*/ 396907 h 468630"/>
                  <a:gd name="connsiteX23" fmla="*/ 32385 w 709517"/>
                  <a:gd name="connsiteY23" fmla="*/ 396907 h 468630"/>
                  <a:gd name="connsiteX24" fmla="*/ 21812 w 709517"/>
                  <a:gd name="connsiteY24" fmla="*/ 403098 h 468630"/>
                  <a:gd name="connsiteX25" fmla="*/ 0 w 709517"/>
                  <a:gd name="connsiteY25" fmla="*/ 468630 h 46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9517" h="468630">
                    <a:moveTo>
                      <a:pt x="0" y="468630"/>
                    </a:moveTo>
                    <a:lnTo>
                      <a:pt x="20955" y="468630"/>
                    </a:lnTo>
                    <a:cubicBezTo>
                      <a:pt x="20460" y="452790"/>
                      <a:pt x="23936" y="437074"/>
                      <a:pt x="31052" y="422910"/>
                    </a:cubicBezTo>
                    <a:cubicBezTo>
                      <a:pt x="36033" y="426606"/>
                      <a:pt x="42091" y="428577"/>
                      <a:pt x="48292" y="428530"/>
                    </a:cubicBezTo>
                    <a:cubicBezTo>
                      <a:pt x="57512" y="428063"/>
                      <a:pt x="66465" y="425244"/>
                      <a:pt x="74295" y="420338"/>
                    </a:cubicBezTo>
                    <a:cubicBezTo>
                      <a:pt x="83725" y="414976"/>
                      <a:pt x="91954" y="407756"/>
                      <a:pt x="98488" y="399097"/>
                    </a:cubicBezTo>
                    <a:cubicBezTo>
                      <a:pt x="98984" y="398497"/>
                      <a:pt x="99431" y="397869"/>
                      <a:pt x="99822" y="397193"/>
                    </a:cubicBezTo>
                    <a:cubicBezTo>
                      <a:pt x="103518" y="391925"/>
                      <a:pt x="105670" y="385715"/>
                      <a:pt x="106013" y="379286"/>
                    </a:cubicBezTo>
                    <a:lnTo>
                      <a:pt x="659130" y="60008"/>
                    </a:lnTo>
                    <a:lnTo>
                      <a:pt x="678180" y="49054"/>
                    </a:lnTo>
                    <a:lnTo>
                      <a:pt x="702183" y="35243"/>
                    </a:lnTo>
                    <a:cubicBezTo>
                      <a:pt x="706441" y="33299"/>
                      <a:pt x="709270" y="29156"/>
                      <a:pt x="709517" y="24479"/>
                    </a:cubicBezTo>
                    <a:lnTo>
                      <a:pt x="709517" y="0"/>
                    </a:lnTo>
                    <a:cubicBezTo>
                      <a:pt x="709308" y="4753"/>
                      <a:pt x="706488" y="9011"/>
                      <a:pt x="702183" y="11049"/>
                    </a:cubicBezTo>
                    <a:lnTo>
                      <a:pt x="702183" y="11049"/>
                    </a:lnTo>
                    <a:lnTo>
                      <a:pt x="638651" y="47625"/>
                    </a:lnTo>
                    <a:lnTo>
                      <a:pt x="103822" y="356521"/>
                    </a:lnTo>
                    <a:cubicBezTo>
                      <a:pt x="93821" y="362236"/>
                      <a:pt x="85725" y="369475"/>
                      <a:pt x="85725" y="372713"/>
                    </a:cubicBezTo>
                    <a:lnTo>
                      <a:pt x="85725" y="378428"/>
                    </a:lnTo>
                    <a:cubicBezTo>
                      <a:pt x="85135" y="382048"/>
                      <a:pt x="83391" y="385391"/>
                      <a:pt x="80772" y="387953"/>
                    </a:cubicBezTo>
                    <a:cubicBezTo>
                      <a:pt x="76181" y="393478"/>
                      <a:pt x="70628" y="398116"/>
                      <a:pt x="64389" y="401669"/>
                    </a:cubicBezTo>
                    <a:cubicBezTo>
                      <a:pt x="52578" y="408527"/>
                      <a:pt x="43053" y="408813"/>
                      <a:pt x="43053" y="402527"/>
                    </a:cubicBezTo>
                    <a:lnTo>
                      <a:pt x="43053" y="396907"/>
                    </a:lnTo>
                    <a:cubicBezTo>
                      <a:pt x="43053" y="393573"/>
                      <a:pt x="38386" y="393859"/>
                      <a:pt x="32385" y="396907"/>
                    </a:cubicBezTo>
                    <a:lnTo>
                      <a:pt x="21812" y="403098"/>
                    </a:lnTo>
                    <a:cubicBezTo>
                      <a:pt x="9525" y="410718"/>
                      <a:pt x="0" y="439769"/>
                      <a:pt x="0" y="46863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73F9CC3-E4F0-4465-94AF-3B7D0B3A4CD7}"/>
                  </a:ext>
                </a:extLst>
              </p:cNvPr>
              <p:cNvSpPr/>
              <p:nvPr/>
            </p:nvSpPr>
            <p:spPr>
              <a:xfrm>
                <a:off x="6740651" y="4011644"/>
                <a:ext cx="708374" cy="429567"/>
              </a:xfrm>
              <a:custGeom>
                <a:avLst/>
                <a:gdLst>
                  <a:gd name="connsiteX0" fmla="*/ 20098 w 708374"/>
                  <a:gd name="connsiteY0" fmla="*/ 232981 h 429567"/>
                  <a:gd name="connsiteX1" fmla="*/ 20098 w 708374"/>
                  <a:gd name="connsiteY1" fmla="*/ 388144 h 429567"/>
                  <a:gd name="connsiteX2" fmla="*/ 20098 w 708374"/>
                  <a:gd name="connsiteY2" fmla="*/ 394621 h 429567"/>
                  <a:gd name="connsiteX3" fmla="*/ 20574 w 708374"/>
                  <a:gd name="connsiteY3" fmla="*/ 399859 h 429567"/>
                  <a:gd name="connsiteX4" fmla="*/ 20574 w 708374"/>
                  <a:gd name="connsiteY4" fmla="*/ 400336 h 429567"/>
                  <a:gd name="connsiteX5" fmla="*/ 52197 w 708374"/>
                  <a:gd name="connsiteY5" fmla="*/ 360997 h 429567"/>
                  <a:gd name="connsiteX6" fmla="*/ 77819 w 708374"/>
                  <a:gd name="connsiteY6" fmla="*/ 352996 h 429567"/>
                  <a:gd name="connsiteX7" fmla="*/ 96869 w 708374"/>
                  <a:gd name="connsiteY7" fmla="*/ 359950 h 429567"/>
                  <a:gd name="connsiteX8" fmla="*/ 98679 w 708374"/>
                  <a:gd name="connsiteY8" fmla="*/ 358902 h 429567"/>
                  <a:gd name="connsiteX9" fmla="*/ 102394 w 708374"/>
                  <a:gd name="connsiteY9" fmla="*/ 356711 h 429567"/>
                  <a:gd name="connsiteX10" fmla="*/ 637222 w 708374"/>
                  <a:gd name="connsiteY10" fmla="*/ 47815 h 429567"/>
                  <a:gd name="connsiteX11" fmla="*/ 667988 w 708374"/>
                  <a:gd name="connsiteY11" fmla="*/ 30099 h 429567"/>
                  <a:gd name="connsiteX12" fmla="*/ 676751 w 708374"/>
                  <a:gd name="connsiteY12" fmla="*/ 24955 h 429567"/>
                  <a:gd name="connsiteX13" fmla="*/ 702659 w 708374"/>
                  <a:gd name="connsiteY13" fmla="*/ 10001 h 429567"/>
                  <a:gd name="connsiteX14" fmla="*/ 708374 w 708374"/>
                  <a:gd name="connsiteY14" fmla="*/ 0 h 429567"/>
                  <a:gd name="connsiteX15" fmla="*/ 708374 w 708374"/>
                  <a:gd name="connsiteY15" fmla="*/ 24479 h 429567"/>
                  <a:gd name="connsiteX16" fmla="*/ 703040 w 708374"/>
                  <a:gd name="connsiteY16" fmla="*/ 34004 h 429567"/>
                  <a:gd name="connsiteX17" fmla="*/ 703040 w 708374"/>
                  <a:gd name="connsiteY17" fmla="*/ 34004 h 429567"/>
                  <a:gd name="connsiteX18" fmla="*/ 693515 w 708374"/>
                  <a:gd name="connsiteY18" fmla="*/ 39529 h 429567"/>
                  <a:gd name="connsiteX19" fmla="*/ 687514 w 708374"/>
                  <a:gd name="connsiteY19" fmla="*/ 43053 h 429567"/>
                  <a:gd name="connsiteX20" fmla="*/ 677228 w 708374"/>
                  <a:gd name="connsiteY20" fmla="*/ 48958 h 429567"/>
                  <a:gd name="connsiteX21" fmla="*/ 670846 w 708374"/>
                  <a:gd name="connsiteY21" fmla="*/ 52673 h 429567"/>
                  <a:gd name="connsiteX22" fmla="*/ 666369 w 708374"/>
                  <a:gd name="connsiteY22" fmla="*/ 55245 h 429567"/>
                  <a:gd name="connsiteX23" fmla="*/ 658463 w 708374"/>
                  <a:gd name="connsiteY23" fmla="*/ 59912 h 429567"/>
                  <a:gd name="connsiteX24" fmla="*/ 233553 w 708374"/>
                  <a:gd name="connsiteY24" fmla="*/ 305086 h 429567"/>
                  <a:gd name="connsiteX25" fmla="*/ 97917 w 708374"/>
                  <a:gd name="connsiteY25" fmla="*/ 383381 h 429567"/>
                  <a:gd name="connsiteX26" fmla="*/ 79915 w 708374"/>
                  <a:gd name="connsiteY26" fmla="*/ 388144 h 429567"/>
                  <a:gd name="connsiteX27" fmla="*/ 79915 w 708374"/>
                  <a:gd name="connsiteY27" fmla="*/ 387096 h 429567"/>
                  <a:gd name="connsiteX28" fmla="*/ 79915 w 708374"/>
                  <a:gd name="connsiteY28" fmla="*/ 381667 h 429567"/>
                  <a:gd name="connsiteX29" fmla="*/ 58674 w 708374"/>
                  <a:gd name="connsiteY29" fmla="*/ 381667 h 429567"/>
                  <a:gd name="connsiteX30" fmla="*/ 41910 w 708374"/>
                  <a:gd name="connsiteY30" fmla="*/ 403003 h 429567"/>
                  <a:gd name="connsiteX31" fmla="*/ 41910 w 708374"/>
                  <a:gd name="connsiteY31" fmla="*/ 409670 h 429567"/>
                  <a:gd name="connsiteX32" fmla="*/ 38767 w 708374"/>
                  <a:gd name="connsiteY32" fmla="*/ 417671 h 429567"/>
                  <a:gd name="connsiteX33" fmla="*/ 35624 w 708374"/>
                  <a:gd name="connsiteY33" fmla="*/ 419481 h 429567"/>
                  <a:gd name="connsiteX34" fmla="*/ 28956 w 708374"/>
                  <a:gd name="connsiteY34" fmla="*/ 423291 h 429567"/>
                  <a:gd name="connsiteX35" fmla="*/ 20669 w 708374"/>
                  <a:gd name="connsiteY35" fmla="*/ 428149 h 429567"/>
                  <a:gd name="connsiteX36" fmla="*/ 10096 w 708374"/>
                  <a:gd name="connsiteY36" fmla="*/ 427196 h 429567"/>
                  <a:gd name="connsiteX37" fmla="*/ 9049 w 708374"/>
                  <a:gd name="connsiteY37" fmla="*/ 426244 h 429567"/>
                  <a:gd name="connsiteX38" fmla="*/ 7144 w 708374"/>
                  <a:gd name="connsiteY38" fmla="*/ 423767 h 429567"/>
                  <a:gd name="connsiteX39" fmla="*/ 7144 w 708374"/>
                  <a:gd name="connsiteY39" fmla="*/ 423767 h 429567"/>
                  <a:gd name="connsiteX40" fmla="*/ 6191 w 708374"/>
                  <a:gd name="connsiteY40" fmla="*/ 422434 h 429567"/>
                  <a:gd name="connsiteX41" fmla="*/ 3810 w 708374"/>
                  <a:gd name="connsiteY41" fmla="*/ 417195 h 429567"/>
                  <a:gd name="connsiteX42" fmla="*/ 1905 w 708374"/>
                  <a:gd name="connsiteY42" fmla="*/ 411194 h 429567"/>
                  <a:gd name="connsiteX43" fmla="*/ 571 w 708374"/>
                  <a:gd name="connsiteY43" fmla="*/ 404050 h 429567"/>
                  <a:gd name="connsiteX44" fmla="*/ 0 w 708374"/>
                  <a:gd name="connsiteY44" fmla="*/ 399764 h 429567"/>
                  <a:gd name="connsiteX45" fmla="*/ 0 w 708374"/>
                  <a:gd name="connsiteY45" fmla="*/ 396240 h 429567"/>
                  <a:gd name="connsiteX46" fmla="*/ 0 w 708374"/>
                  <a:gd name="connsiteY46" fmla="*/ 388144 h 429567"/>
                  <a:gd name="connsiteX47" fmla="*/ 0 w 708374"/>
                  <a:gd name="connsiteY47" fmla="*/ 232981 h 429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708374" h="429567">
                    <a:moveTo>
                      <a:pt x="20098" y="232981"/>
                    </a:moveTo>
                    <a:lnTo>
                      <a:pt x="20098" y="388144"/>
                    </a:lnTo>
                    <a:cubicBezTo>
                      <a:pt x="20098" y="390334"/>
                      <a:pt x="20098" y="392525"/>
                      <a:pt x="20098" y="394621"/>
                    </a:cubicBezTo>
                    <a:lnTo>
                      <a:pt x="20574" y="399859"/>
                    </a:lnTo>
                    <a:cubicBezTo>
                      <a:pt x="20526" y="400012"/>
                      <a:pt x="20526" y="400183"/>
                      <a:pt x="20574" y="400336"/>
                    </a:cubicBezTo>
                    <a:cubicBezTo>
                      <a:pt x="22479" y="383667"/>
                      <a:pt x="38386" y="368808"/>
                      <a:pt x="52197" y="360997"/>
                    </a:cubicBezTo>
                    <a:cubicBezTo>
                      <a:pt x="59893" y="356149"/>
                      <a:pt x="68732" y="353387"/>
                      <a:pt x="77819" y="352996"/>
                    </a:cubicBezTo>
                    <a:cubicBezTo>
                      <a:pt x="84801" y="352911"/>
                      <a:pt x="91583" y="355378"/>
                      <a:pt x="96869" y="359950"/>
                    </a:cubicBezTo>
                    <a:lnTo>
                      <a:pt x="98679" y="358902"/>
                    </a:lnTo>
                    <a:lnTo>
                      <a:pt x="102394" y="356711"/>
                    </a:lnTo>
                    <a:lnTo>
                      <a:pt x="637222" y="47815"/>
                    </a:lnTo>
                    <a:lnTo>
                      <a:pt x="667988" y="30099"/>
                    </a:lnTo>
                    <a:lnTo>
                      <a:pt x="676751" y="24955"/>
                    </a:lnTo>
                    <a:lnTo>
                      <a:pt x="702659" y="10001"/>
                    </a:lnTo>
                    <a:cubicBezTo>
                      <a:pt x="706117" y="7829"/>
                      <a:pt x="708260" y="4076"/>
                      <a:pt x="708374" y="0"/>
                    </a:cubicBezTo>
                    <a:lnTo>
                      <a:pt x="708374" y="24479"/>
                    </a:lnTo>
                    <a:cubicBezTo>
                      <a:pt x="708232" y="28327"/>
                      <a:pt x="706241" y="31870"/>
                      <a:pt x="703040" y="34004"/>
                    </a:cubicBezTo>
                    <a:lnTo>
                      <a:pt x="703040" y="34004"/>
                    </a:lnTo>
                    <a:cubicBezTo>
                      <a:pt x="699992" y="35814"/>
                      <a:pt x="696754" y="37528"/>
                      <a:pt x="693515" y="39529"/>
                    </a:cubicBezTo>
                    <a:lnTo>
                      <a:pt x="687514" y="43053"/>
                    </a:lnTo>
                    <a:lnTo>
                      <a:pt x="677228" y="48958"/>
                    </a:lnTo>
                    <a:cubicBezTo>
                      <a:pt x="674942" y="50387"/>
                      <a:pt x="672846" y="51625"/>
                      <a:pt x="670846" y="52673"/>
                    </a:cubicBezTo>
                    <a:cubicBezTo>
                      <a:pt x="668846" y="53721"/>
                      <a:pt x="667703" y="54578"/>
                      <a:pt x="666369" y="55245"/>
                    </a:cubicBezTo>
                    <a:lnTo>
                      <a:pt x="658463" y="59912"/>
                    </a:lnTo>
                    <a:lnTo>
                      <a:pt x="233553" y="305086"/>
                    </a:lnTo>
                    <a:lnTo>
                      <a:pt x="97917" y="383381"/>
                    </a:lnTo>
                    <a:cubicBezTo>
                      <a:pt x="88392" y="389096"/>
                      <a:pt x="80486" y="391096"/>
                      <a:pt x="79915" y="388144"/>
                    </a:cubicBezTo>
                    <a:cubicBezTo>
                      <a:pt x="79886" y="387791"/>
                      <a:pt x="79886" y="387448"/>
                      <a:pt x="79915" y="387096"/>
                    </a:cubicBezTo>
                    <a:lnTo>
                      <a:pt x="79915" y="381667"/>
                    </a:lnTo>
                    <a:cubicBezTo>
                      <a:pt x="79915" y="374809"/>
                      <a:pt x="70390" y="374809"/>
                      <a:pt x="58674" y="381667"/>
                    </a:cubicBezTo>
                    <a:cubicBezTo>
                      <a:pt x="49854" y="385505"/>
                      <a:pt x="43549" y="393525"/>
                      <a:pt x="41910" y="403003"/>
                    </a:cubicBezTo>
                    <a:lnTo>
                      <a:pt x="41910" y="409670"/>
                    </a:lnTo>
                    <a:cubicBezTo>
                      <a:pt x="42196" y="412690"/>
                      <a:pt x="41024" y="415652"/>
                      <a:pt x="38767" y="417671"/>
                    </a:cubicBezTo>
                    <a:lnTo>
                      <a:pt x="35624" y="419481"/>
                    </a:lnTo>
                    <a:lnTo>
                      <a:pt x="28956" y="423291"/>
                    </a:lnTo>
                    <a:lnTo>
                      <a:pt x="20669" y="428149"/>
                    </a:lnTo>
                    <a:cubicBezTo>
                      <a:pt x="17355" y="430349"/>
                      <a:pt x="12963" y="429958"/>
                      <a:pt x="10096" y="427196"/>
                    </a:cubicBezTo>
                    <a:cubicBezTo>
                      <a:pt x="9668" y="426986"/>
                      <a:pt x="9306" y="426653"/>
                      <a:pt x="9049" y="426244"/>
                    </a:cubicBezTo>
                    <a:cubicBezTo>
                      <a:pt x="8277" y="425529"/>
                      <a:pt x="7639" y="424691"/>
                      <a:pt x="7144" y="423767"/>
                    </a:cubicBezTo>
                    <a:lnTo>
                      <a:pt x="7144" y="423767"/>
                    </a:lnTo>
                    <a:cubicBezTo>
                      <a:pt x="6772" y="423367"/>
                      <a:pt x="6458" y="422920"/>
                      <a:pt x="6191" y="422434"/>
                    </a:cubicBezTo>
                    <a:cubicBezTo>
                      <a:pt x="5172" y="420795"/>
                      <a:pt x="4372" y="419033"/>
                      <a:pt x="3810" y="417195"/>
                    </a:cubicBezTo>
                    <a:cubicBezTo>
                      <a:pt x="3000" y="415252"/>
                      <a:pt x="2372" y="413242"/>
                      <a:pt x="1905" y="411194"/>
                    </a:cubicBezTo>
                    <a:cubicBezTo>
                      <a:pt x="1334" y="408813"/>
                      <a:pt x="953" y="406527"/>
                      <a:pt x="571" y="404050"/>
                    </a:cubicBezTo>
                    <a:cubicBezTo>
                      <a:pt x="238" y="402641"/>
                      <a:pt x="48" y="401212"/>
                      <a:pt x="0" y="399764"/>
                    </a:cubicBezTo>
                    <a:cubicBezTo>
                      <a:pt x="0" y="398621"/>
                      <a:pt x="0" y="397573"/>
                      <a:pt x="0" y="396240"/>
                    </a:cubicBezTo>
                    <a:cubicBezTo>
                      <a:pt x="0" y="394906"/>
                      <a:pt x="0" y="390906"/>
                      <a:pt x="0" y="388144"/>
                    </a:cubicBezTo>
                    <a:lnTo>
                      <a:pt x="0" y="232981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70" name="Graphic 3">
                <a:extLst>
                  <a:ext uri="{FF2B5EF4-FFF2-40B4-BE49-F238E27FC236}">
                    <a16:creationId xmlns:a16="http://schemas.microsoft.com/office/drawing/2014/main" id="{21834254-891E-4FB5-B54D-6D425EA028E6}"/>
                  </a:ext>
                </a:extLst>
              </p:cNvPr>
              <p:cNvGrpSpPr/>
              <p:nvPr/>
            </p:nvGrpSpPr>
            <p:grpSpPr>
              <a:xfrm>
                <a:off x="6739794" y="3775995"/>
                <a:ext cx="709517" cy="665216"/>
                <a:chOff x="6739794" y="3775995"/>
                <a:chExt cx="709517" cy="665216"/>
              </a:xfrm>
              <a:solidFill>
                <a:srgbClr val="000000"/>
              </a:solidFill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95A99AE5-3371-46AE-A19C-42E7CDED4721}"/>
                    </a:ext>
                  </a:extLst>
                </p:cNvPr>
                <p:cNvSpPr/>
                <p:nvPr/>
              </p:nvSpPr>
              <p:spPr>
                <a:xfrm>
                  <a:off x="6739794" y="3775995"/>
                  <a:ext cx="709517" cy="468630"/>
                </a:xfrm>
                <a:custGeom>
                  <a:avLst/>
                  <a:gdLst>
                    <a:gd name="connsiteX0" fmla="*/ 0 w 709517"/>
                    <a:gd name="connsiteY0" fmla="*/ 468630 h 468630"/>
                    <a:gd name="connsiteX1" fmla="*/ 20955 w 709517"/>
                    <a:gd name="connsiteY1" fmla="*/ 468630 h 468630"/>
                    <a:gd name="connsiteX2" fmla="*/ 31052 w 709517"/>
                    <a:gd name="connsiteY2" fmla="*/ 422910 h 468630"/>
                    <a:gd name="connsiteX3" fmla="*/ 48292 w 709517"/>
                    <a:gd name="connsiteY3" fmla="*/ 428530 h 468630"/>
                    <a:gd name="connsiteX4" fmla="*/ 74295 w 709517"/>
                    <a:gd name="connsiteY4" fmla="*/ 420338 h 468630"/>
                    <a:gd name="connsiteX5" fmla="*/ 98488 w 709517"/>
                    <a:gd name="connsiteY5" fmla="*/ 399097 h 468630"/>
                    <a:gd name="connsiteX6" fmla="*/ 99822 w 709517"/>
                    <a:gd name="connsiteY6" fmla="*/ 397193 h 468630"/>
                    <a:gd name="connsiteX7" fmla="*/ 106013 w 709517"/>
                    <a:gd name="connsiteY7" fmla="*/ 379286 h 468630"/>
                    <a:gd name="connsiteX8" fmla="*/ 659130 w 709517"/>
                    <a:gd name="connsiteY8" fmla="*/ 60008 h 468630"/>
                    <a:gd name="connsiteX9" fmla="*/ 678180 w 709517"/>
                    <a:gd name="connsiteY9" fmla="*/ 49054 h 468630"/>
                    <a:gd name="connsiteX10" fmla="*/ 702183 w 709517"/>
                    <a:gd name="connsiteY10" fmla="*/ 35243 h 468630"/>
                    <a:gd name="connsiteX11" fmla="*/ 709517 w 709517"/>
                    <a:gd name="connsiteY11" fmla="*/ 24479 h 468630"/>
                    <a:gd name="connsiteX12" fmla="*/ 709517 w 709517"/>
                    <a:gd name="connsiteY12" fmla="*/ 0 h 468630"/>
                    <a:gd name="connsiteX13" fmla="*/ 702183 w 709517"/>
                    <a:gd name="connsiteY13" fmla="*/ 11049 h 468630"/>
                    <a:gd name="connsiteX14" fmla="*/ 702183 w 709517"/>
                    <a:gd name="connsiteY14" fmla="*/ 11049 h 468630"/>
                    <a:gd name="connsiteX15" fmla="*/ 638651 w 709517"/>
                    <a:gd name="connsiteY15" fmla="*/ 47625 h 468630"/>
                    <a:gd name="connsiteX16" fmla="*/ 103822 w 709517"/>
                    <a:gd name="connsiteY16" fmla="*/ 356521 h 468630"/>
                    <a:gd name="connsiteX17" fmla="*/ 85725 w 709517"/>
                    <a:gd name="connsiteY17" fmla="*/ 372713 h 468630"/>
                    <a:gd name="connsiteX18" fmla="*/ 85725 w 709517"/>
                    <a:gd name="connsiteY18" fmla="*/ 378428 h 468630"/>
                    <a:gd name="connsiteX19" fmla="*/ 80772 w 709517"/>
                    <a:gd name="connsiteY19" fmla="*/ 387953 h 468630"/>
                    <a:gd name="connsiteX20" fmla="*/ 64389 w 709517"/>
                    <a:gd name="connsiteY20" fmla="*/ 401669 h 468630"/>
                    <a:gd name="connsiteX21" fmla="*/ 43053 w 709517"/>
                    <a:gd name="connsiteY21" fmla="*/ 402527 h 468630"/>
                    <a:gd name="connsiteX22" fmla="*/ 43053 w 709517"/>
                    <a:gd name="connsiteY22" fmla="*/ 396907 h 468630"/>
                    <a:gd name="connsiteX23" fmla="*/ 32385 w 709517"/>
                    <a:gd name="connsiteY23" fmla="*/ 396907 h 468630"/>
                    <a:gd name="connsiteX24" fmla="*/ 21812 w 709517"/>
                    <a:gd name="connsiteY24" fmla="*/ 403098 h 468630"/>
                    <a:gd name="connsiteX25" fmla="*/ 0 w 709517"/>
                    <a:gd name="connsiteY25" fmla="*/ 468630 h 46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09517" h="468630">
                      <a:moveTo>
                        <a:pt x="0" y="468630"/>
                      </a:moveTo>
                      <a:lnTo>
                        <a:pt x="20955" y="468630"/>
                      </a:lnTo>
                      <a:cubicBezTo>
                        <a:pt x="20460" y="452790"/>
                        <a:pt x="23936" y="437074"/>
                        <a:pt x="31052" y="422910"/>
                      </a:cubicBezTo>
                      <a:cubicBezTo>
                        <a:pt x="36033" y="426606"/>
                        <a:pt x="42091" y="428577"/>
                        <a:pt x="48292" y="428530"/>
                      </a:cubicBezTo>
                      <a:cubicBezTo>
                        <a:pt x="57512" y="428063"/>
                        <a:pt x="66465" y="425244"/>
                        <a:pt x="74295" y="420338"/>
                      </a:cubicBezTo>
                      <a:cubicBezTo>
                        <a:pt x="83725" y="414976"/>
                        <a:pt x="91954" y="407756"/>
                        <a:pt x="98488" y="399097"/>
                      </a:cubicBezTo>
                      <a:cubicBezTo>
                        <a:pt x="98984" y="398497"/>
                        <a:pt x="99431" y="397869"/>
                        <a:pt x="99822" y="397193"/>
                      </a:cubicBezTo>
                      <a:cubicBezTo>
                        <a:pt x="103518" y="391925"/>
                        <a:pt x="105670" y="385715"/>
                        <a:pt x="106013" y="379286"/>
                      </a:cubicBezTo>
                      <a:lnTo>
                        <a:pt x="659130" y="60008"/>
                      </a:lnTo>
                      <a:lnTo>
                        <a:pt x="678180" y="49054"/>
                      </a:lnTo>
                      <a:lnTo>
                        <a:pt x="702183" y="35243"/>
                      </a:lnTo>
                      <a:cubicBezTo>
                        <a:pt x="706441" y="33299"/>
                        <a:pt x="709270" y="29156"/>
                        <a:pt x="709517" y="24479"/>
                      </a:cubicBezTo>
                      <a:lnTo>
                        <a:pt x="709517" y="0"/>
                      </a:lnTo>
                      <a:cubicBezTo>
                        <a:pt x="709308" y="4753"/>
                        <a:pt x="706488" y="9011"/>
                        <a:pt x="702183" y="11049"/>
                      </a:cubicBezTo>
                      <a:lnTo>
                        <a:pt x="702183" y="11049"/>
                      </a:lnTo>
                      <a:lnTo>
                        <a:pt x="638651" y="47625"/>
                      </a:lnTo>
                      <a:lnTo>
                        <a:pt x="103822" y="356521"/>
                      </a:lnTo>
                      <a:cubicBezTo>
                        <a:pt x="93821" y="362236"/>
                        <a:pt x="85725" y="369475"/>
                        <a:pt x="85725" y="372713"/>
                      </a:cubicBezTo>
                      <a:lnTo>
                        <a:pt x="85725" y="378428"/>
                      </a:lnTo>
                      <a:cubicBezTo>
                        <a:pt x="85135" y="382048"/>
                        <a:pt x="83391" y="385391"/>
                        <a:pt x="80772" y="387953"/>
                      </a:cubicBezTo>
                      <a:cubicBezTo>
                        <a:pt x="76181" y="393478"/>
                        <a:pt x="70628" y="398116"/>
                        <a:pt x="64389" y="401669"/>
                      </a:cubicBezTo>
                      <a:cubicBezTo>
                        <a:pt x="52578" y="408527"/>
                        <a:pt x="43053" y="408813"/>
                        <a:pt x="43053" y="402527"/>
                      </a:cubicBezTo>
                      <a:lnTo>
                        <a:pt x="43053" y="396907"/>
                      </a:lnTo>
                      <a:cubicBezTo>
                        <a:pt x="43053" y="393573"/>
                        <a:pt x="38386" y="393859"/>
                        <a:pt x="32385" y="396907"/>
                      </a:cubicBezTo>
                      <a:lnTo>
                        <a:pt x="21812" y="403098"/>
                      </a:lnTo>
                      <a:cubicBezTo>
                        <a:pt x="9525" y="410718"/>
                        <a:pt x="0" y="439769"/>
                        <a:pt x="0" y="468630"/>
                      </a:cubicBezTo>
                      <a:close/>
                    </a:path>
                  </a:pathLst>
                </a:custGeom>
                <a:solidFill>
                  <a:srgbClr val="2E2F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B19B52BD-26C9-4208-8768-15AB28296C21}"/>
                    </a:ext>
                  </a:extLst>
                </p:cNvPr>
                <p:cNvSpPr/>
                <p:nvPr/>
              </p:nvSpPr>
              <p:spPr>
                <a:xfrm>
                  <a:off x="6740651" y="4011644"/>
                  <a:ext cx="708374" cy="429567"/>
                </a:xfrm>
                <a:custGeom>
                  <a:avLst/>
                  <a:gdLst>
                    <a:gd name="connsiteX0" fmla="*/ 20098 w 708374"/>
                    <a:gd name="connsiteY0" fmla="*/ 232981 h 429567"/>
                    <a:gd name="connsiteX1" fmla="*/ 20098 w 708374"/>
                    <a:gd name="connsiteY1" fmla="*/ 388144 h 429567"/>
                    <a:gd name="connsiteX2" fmla="*/ 20098 w 708374"/>
                    <a:gd name="connsiteY2" fmla="*/ 394621 h 429567"/>
                    <a:gd name="connsiteX3" fmla="*/ 20574 w 708374"/>
                    <a:gd name="connsiteY3" fmla="*/ 399859 h 429567"/>
                    <a:gd name="connsiteX4" fmla="*/ 20574 w 708374"/>
                    <a:gd name="connsiteY4" fmla="*/ 400336 h 429567"/>
                    <a:gd name="connsiteX5" fmla="*/ 52197 w 708374"/>
                    <a:gd name="connsiteY5" fmla="*/ 360997 h 429567"/>
                    <a:gd name="connsiteX6" fmla="*/ 77819 w 708374"/>
                    <a:gd name="connsiteY6" fmla="*/ 352996 h 429567"/>
                    <a:gd name="connsiteX7" fmla="*/ 96869 w 708374"/>
                    <a:gd name="connsiteY7" fmla="*/ 359950 h 429567"/>
                    <a:gd name="connsiteX8" fmla="*/ 98679 w 708374"/>
                    <a:gd name="connsiteY8" fmla="*/ 358902 h 429567"/>
                    <a:gd name="connsiteX9" fmla="*/ 102394 w 708374"/>
                    <a:gd name="connsiteY9" fmla="*/ 356711 h 429567"/>
                    <a:gd name="connsiteX10" fmla="*/ 637222 w 708374"/>
                    <a:gd name="connsiteY10" fmla="*/ 47815 h 429567"/>
                    <a:gd name="connsiteX11" fmla="*/ 667988 w 708374"/>
                    <a:gd name="connsiteY11" fmla="*/ 30099 h 429567"/>
                    <a:gd name="connsiteX12" fmla="*/ 676751 w 708374"/>
                    <a:gd name="connsiteY12" fmla="*/ 24955 h 429567"/>
                    <a:gd name="connsiteX13" fmla="*/ 702659 w 708374"/>
                    <a:gd name="connsiteY13" fmla="*/ 10001 h 429567"/>
                    <a:gd name="connsiteX14" fmla="*/ 708374 w 708374"/>
                    <a:gd name="connsiteY14" fmla="*/ 0 h 429567"/>
                    <a:gd name="connsiteX15" fmla="*/ 708374 w 708374"/>
                    <a:gd name="connsiteY15" fmla="*/ 24479 h 429567"/>
                    <a:gd name="connsiteX16" fmla="*/ 703040 w 708374"/>
                    <a:gd name="connsiteY16" fmla="*/ 34004 h 429567"/>
                    <a:gd name="connsiteX17" fmla="*/ 703040 w 708374"/>
                    <a:gd name="connsiteY17" fmla="*/ 34004 h 429567"/>
                    <a:gd name="connsiteX18" fmla="*/ 693515 w 708374"/>
                    <a:gd name="connsiteY18" fmla="*/ 39529 h 429567"/>
                    <a:gd name="connsiteX19" fmla="*/ 687514 w 708374"/>
                    <a:gd name="connsiteY19" fmla="*/ 43053 h 429567"/>
                    <a:gd name="connsiteX20" fmla="*/ 677228 w 708374"/>
                    <a:gd name="connsiteY20" fmla="*/ 48958 h 429567"/>
                    <a:gd name="connsiteX21" fmla="*/ 670846 w 708374"/>
                    <a:gd name="connsiteY21" fmla="*/ 52673 h 429567"/>
                    <a:gd name="connsiteX22" fmla="*/ 666369 w 708374"/>
                    <a:gd name="connsiteY22" fmla="*/ 55245 h 429567"/>
                    <a:gd name="connsiteX23" fmla="*/ 658463 w 708374"/>
                    <a:gd name="connsiteY23" fmla="*/ 59912 h 429567"/>
                    <a:gd name="connsiteX24" fmla="*/ 233553 w 708374"/>
                    <a:gd name="connsiteY24" fmla="*/ 305086 h 429567"/>
                    <a:gd name="connsiteX25" fmla="*/ 97917 w 708374"/>
                    <a:gd name="connsiteY25" fmla="*/ 383381 h 429567"/>
                    <a:gd name="connsiteX26" fmla="*/ 79915 w 708374"/>
                    <a:gd name="connsiteY26" fmla="*/ 388144 h 429567"/>
                    <a:gd name="connsiteX27" fmla="*/ 79915 w 708374"/>
                    <a:gd name="connsiteY27" fmla="*/ 387096 h 429567"/>
                    <a:gd name="connsiteX28" fmla="*/ 79915 w 708374"/>
                    <a:gd name="connsiteY28" fmla="*/ 381667 h 429567"/>
                    <a:gd name="connsiteX29" fmla="*/ 58674 w 708374"/>
                    <a:gd name="connsiteY29" fmla="*/ 381667 h 429567"/>
                    <a:gd name="connsiteX30" fmla="*/ 41910 w 708374"/>
                    <a:gd name="connsiteY30" fmla="*/ 403003 h 429567"/>
                    <a:gd name="connsiteX31" fmla="*/ 41910 w 708374"/>
                    <a:gd name="connsiteY31" fmla="*/ 409670 h 429567"/>
                    <a:gd name="connsiteX32" fmla="*/ 38767 w 708374"/>
                    <a:gd name="connsiteY32" fmla="*/ 417671 h 429567"/>
                    <a:gd name="connsiteX33" fmla="*/ 35624 w 708374"/>
                    <a:gd name="connsiteY33" fmla="*/ 419481 h 429567"/>
                    <a:gd name="connsiteX34" fmla="*/ 28956 w 708374"/>
                    <a:gd name="connsiteY34" fmla="*/ 423291 h 429567"/>
                    <a:gd name="connsiteX35" fmla="*/ 20669 w 708374"/>
                    <a:gd name="connsiteY35" fmla="*/ 428149 h 429567"/>
                    <a:gd name="connsiteX36" fmla="*/ 10096 w 708374"/>
                    <a:gd name="connsiteY36" fmla="*/ 427196 h 429567"/>
                    <a:gd name="connsiteX37" fmla="*/ 9049 w 708374"/>
                    <a:gd name="connsiteY37" fmla="*/ 426244 h 429567"/>
                    <a:gd name="connsiteX38" fmla="*/ 7144 w 708374"/>
                    <a:gd name="connsiteY38" fmla="*/ 423767 h 429567"/>
                    <a:gd name="connsiteX39" fmla="*/ 7144 w 708374"/>
                    <a:gd name="connsiteY39" fmla="*/ 423767 h 429567"/>
                    <a:gd name="connsiteX40" fmla="*/ 6191 w 708374"/>
                    <a:gd name="connsiteY40" fmla="*/ 422434 h 429567"/>
                    <a:gd name="connsiteX41" fmla="*/ 3810 w 708374"/>
                    <a:gd name="connsiteY41" fmla="*/ 417195 h 429567"/>
                    <a:gd name="connsiteX42" fmla="*/ 1905 w 708374"/>
                    <a:gd name="connsiteY42" fmla="*/ 411194 h 429567"/>
                    <a:gd name="connsiteX43" fmla="*/ 571 w 708374"/>
                    <a:gd name="connsiteY43" fmla="*/ 404050 h 429567"/>
                    <a:gd name="connsiteX44" fmla="*/ 0 w 708374"/>
                    <a:gd name="connsiteY44" fmla="*/ 399764 h 429567"/>
                    <a:gd name="connsiteX45" fmla="*/ 0 w 708374"/>
                    <a:gd name="connsiteY45" fmla="*/ 396240 h 429567"/>
                    <a:gd name="connsiteX46" fmla="*/ 0 w 708374"/>
                    <a:gd name="connsiteY46" fmla="*/ 388144 h 429567"/>
                    <a:gd name="connsiteX47" fmla="*/ 0 w 708374"/>
                    <a:gd name="connsiteY47" fmla="*/ 232981 h 429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708374" h="429567">
                      <a:moveTo>
                        <a:pt x="20098" y="232981"/>
                      </a:moveTo>
                      <a:lnTo>
                        <a:pt x="20098" y="388144"/>
                      </a:lnTo>
                      <a:cubicBezTo>
                        <a:pt x="20098" y="390334"/>
                        <a:pt x="20098" y="392525"/>
                        <a:pt x="20098" y="394621"/>
                      </a:cubicBezTo>
                      <a:lnTo>
                        <a:pt x="20574" y="399859"/>
                      </a:lnTo>
                      <a:cubicBezTo>
                        <a:pt x="20526" y="400012"/>
                        <a:pt x="20526" y="400183"/>
                        <a:pt x="20574" y="400336"/>
                      </a:cubicBezTo>
                      <a:cubicBezTo>
                        <a:pt x="22479" y="383667"/>
                        <a:pt x="38386" y="368808"/>
                        <a:pt x="52197" y="360997"/>
                      </a:cubicBezTo>
                      <a:cubicBezTo>
                        <a:pt x="59893" y="356149"/>
                        <a:pt x="68732" y="353387"/>
                        <a:pt x="77819" y="352996"/>
                      </a:cubicBezTo>
                      <a:cubicBezTo>
                        <a:pt x="84801" y="352911"/>
                        <a:pt x="91583" y="355378"/>
                        <a:pt x="96869" y="359950"/>
                      </a:cubicBezTo>
                      <a:lnTo>
                        <a:pt x="98679" y="358902"/>
                      </a:lnTo>
                      <a:lnTo>
                        <a:pt x="102394" y="356711"/>
                      </a:lnTo>
                      <a:lnTo>
                        <a:pt x="637222" y="47815"/>
                      </a:lnTo>
                      <a:lnTo>
                        <a:pt x="667988" y="30099"/>
                      </a:lnTo>
                      <a:lnTo>
                        <a:pt x="676751" y="24955"/>
                      </a:lnTo>
                      <a:lnTo>
                        <a:pt x="702659" y="10001"/>
                      </a:lnTo>
                      <a:cubicBezTo>
                        <a:pt x="706117" y="7829"/>
                        <a:pt x="708260" y="4076"/>
                        <a:pt x="708374" y="0"/>
                      </a:cubicBezTo>
                      <a:lnTo>
                        <a:pt x="708374" y="24479"/>
                      </a:lnTo>
                      <a:cubicBezTo>
                        <a:pt x="708232" y="28327"/>
                        <a:pt x="706241" y="31870"/>
                        <a:pt x="703040" y="34004"/>
                      </a:cubicBezTo>
                      <a:lnTo>
                        <a:pt x="703040" y="34004"/>
                      </a:lnTo>
                      <a:cubicBezTo>
                        <a:pt x="699992" y="35814"/>
                        <a:pt x="696754" y="37528"/>
                        <a:pt x="693515" y="39529"/>
                      </a:cubicBezTo>
                      <a:lnTo>
                        <a:pt x="687514" y="43053"/>
                      </a:lnTo>
                      <a:lnTo>
                        <a:pt x="677228" y="48958"/>
                      </a:lnTo>
                      <a:cubicBezTo>
                        <a:pt x="674942" y="50387"/>
                        <a:pt x="672846" y="51625"/>
                        <a:pt x="670846" y="52673"/>
                      </a:cubicBezTo>
                      <a:cubicBezTo>
                        <a:pt x="668846" y="53721"/>
                        <a:pt x="667703" y="54578"/>
                        <a:pt x="666369" y="55245"/>
                      </a:cubicBezTo>
                      <a:lnTo>
                        <a:pt x="658463" y="59912"/>
                      </a:lnTo>
                      <a:lnTo>
                        <a:pt x="233553" y="305086"/>
                      </a:lnTo>
                      <a:lnTo>
                        <a:pt x="97917" y="383381"/>
                      </a:lnTo>
                      <a:cubicBezTo>
                        <a:pt x="88392" y="389096"/>
                        <a:pt x="80486" y="391096"/>
                        <a:pt x="79915" y="388144"/>
                      </a:cubicBezTo>
                      <a:cubicBezTo>
                        <a:pt x="79886" y="387791"/>
                        <a:pt x="79886" y="387448"/>
                        <a:pt x="79915" y="387096"/>
                      </a:cubicBezTo>
                      <a:lnTo>
                        <a:pt x="79915" y="381667"/>
                      </a:lnTo>
                      <a:cubicBezTo>
                        <a:pt x="79915" y="374809"/>
                        <a:pt x="70390" y="374809"/>
                        <a:pt x="58674" y="381667"/>
                      </a:cubicBezTo>
                      <a:cubicBezTo>
                        <a:pt x="49854" y="385505"/>
                        <a:pt x="43549" y="393525"/>
                        <a:pt x="41910" y="403003"/>
                      </a:cubicBezTo>
                      <a:lnTo>
                        <a:pt x="41910" y="409670"/>
                      </a:lnTo>
                      <a:cubicBezTo>
                        <a:pt x="42196" y="412690"/>
                        <a:pt x="41024" y="415652"/>
                        <a:pt x="38767" y="417671"/>
                      </a:cubicBezTo>
                      <a:lnTo>
                        <a:pt x="35624" y="419481"/>
                      </a:lnTo>
                      <a:lnTo>
                        <a:pt x="28956" y="423291"/>
                      </a:lnTo>
                      <a:lnTo>
                        <a:pt x="20669" y="428149"/>
                      </a:lnTo>
                      <a:cubicBezTo>
                        <a:pt x="17355" y="430349"/>
                        <a:pt x="12963" y="429958"/>
                        <a:pt x="10096" y="427196"/>
                      </a:cubicBezTo>
                      <a:cubicBezTo>
                        <a:pt x="9668" y="426986"/>
                        <a:pt x="9306" y="426653"/>
                        <a:pt x="9049" y="426244"/>
                      </a:cubicBezTo>
                      <a:cubicBezTo>
                        <a:pt x="8277" y="425529"/>
                        <a:pt x="7639" y="424691"/>
                        <a:pt x="7144" y="423767"/>
                      </a:cubicBezTo>
                      <a:lnTo>
                        <a:pt x="7144" y="423767"/>
                      </a:lnTo>
                      <a:cubicBezTo>
                        <a:pt x="6772" y="423367"/>
                        <a:pt x="6458" y="422920"/>
                        <a:pt x="6191" y="422434"/>
                      </a:cubicBezTo>
                      <a:cubicBezTo>
                        <a:pt x="5172" y="420795"/>
                        <a:pt x="4372" y="419033"/>
                        <a:pt x="3810" y="417195"/>
                      </a:cubicBezTo>
                      <a:cubicBezTo>
                        <a:pt x="3000" y="415252"/>
                        <a:pt x="2372" y="413242"/>
                        <a:pt x="1905" y="411194"/>
                      </a:cubicBezTo>
                      <a:cubicBezTo>
                        <a:pt x="1334" y="408813"/>
                        <a:pt x="953" y="406527"/>
                        <a:pt x="571" y="404050"/>
                      </a:cubicBezTo>
                      <a:cubicBezTo>
                        <a:pt x="238" y="402641"/>
                        <a:pt x="48" y="401212"/>
                        <a:pt x="0" y="399764"/>
                      </a:cubicBezTo>
                      <a:cubicBezTo>
                        <a:pt x="0" y="398621"/>
                        <a:pt x="0" y="397573"/>
                        <a:pt x="0" y="396240"/>
                      </a:cubicBezTo>
                      <a:cubicBezTo>
                        <a:pt x="0" y="394906"/>
                        <a:pt x="0" y="390906"/>
                        <a:pt x="0" y="388144"/>
                      </a:cubicBezTo>
                      <a:lnTo>
                        <a:pt x="0" y="232981"/>
                      </a:lnTo>
                      <a:close/>
                    </a:path>
                  </a:pathLst>
                </a:custGeom>
                <a:solidFill>
                  <a:srgbClr val="2E2F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C64266B-28E5-4CF6-A281-892A93E58B65}"/>
                  </a:ext>
                </a:extLst>
              </p:cNvPr>
              <p:cNvSpPr/>
              <p:nvPr/>
            </p:nvSpPr>
            <p:spPr>
              <a:xfrm>
                <a:off x="5812631" y="3253168"/>
                <a:ext cx="1569264" cy="917352"/>
              </a:xfrm>
              <a:custGeom>
                <a:avLst/>
                <a:gdLst>
                  <a:gd name="connsiteX0" fmla="*/ 0 w 1569264"/>
                  <a:gd name="connsiteY0" fmla="*/ 403765 h 917352"/>
                  <a:gd name="connsiteX1" fmla="*/ 889445 w 1569264"/>
                  <a:gd name="connsiteY1" fmla="*/ 917353 h 917352"/>
                  <a:gd name="connsiteX2" fmla="*/ 1561719 w 1569264"/>
                  <a:gd name="connsiteY2" fmla="*/ 529209 h 917352"/>
                  <a:gd name="connsiteX3" fmla="*/ 1568691 w 1569264"/>
                  <a:gd name="connsiteY3" fmla="*/ 515226 h 917352"/>
                  <a:gd name="connsiteX4" fmla="*/ 1561719 w 1569264"/>
                  <a:gd name="connsiteY4" fmla="*/ 508254 h 917352"/>
                  <a:gd name="connsiteX5" fmla="*/ 681609 w 1569264"/>
                  <a:gd name="connsiteY5" fmla="*/ 0 h 917352"/>
                  <a:gd name="connsiteX6" fmla="*/ 91059 w 1569264"/>
                  <a:gd name="connsiteY6" fmla="*/ 341185 h 917352"/>
                  <a:gd name="connsiteX7" fmla="*/ 91059 w 1569264"/>
                  <a:gd name="connsiteY7" fmla="*/ 341185 h 917352"/>
                  <a:gd name="connsiteX8" fmla="*/ 76486 w 1569264"/>
                  <a:gd name="connsiteY8" fmla="*/ 349663 h 917352"/>
                  <a:gd name="connsiteX9" fmla="*/ 72962 w 1569264"/>
                  <a:gd name="connsiteY9" fmla="*/ 357378 h 917352"/>
                  <a:gd name="connsiteX10" fmla="*/ 72962 w 1569264"/>
                  <a:gd name="connsiteY10" fmla="*/ 363093 h 917352"/>
                  <a:gd name="connsiteX11" fmla="*/ 51721 w 1569264"/>
                  <a:gd name="connsiteY11" fmla="*/ 386715 h 917352"/>
                  <a:gd name="connsiteX12" fmla="*/ 49816 w 1569264"/>
                  <a:gd name="connsiteY12" fmla="*/ 387667 h 917352"/>
                  <a:gd name="connsiteX13" fmla="*/ 30194 w 1569264"/>
                  <a:gd name="connsiteY13" fmla="*/ 376333 h 917352"/>
                  <a:gd name="connsiteX14" fmla="*/ 20669 w 1569264"/>
                  <a:gd name="connsiteY14" fmla="*/ 381667 h 917352"/>
                  <a:gd name="connsiteX15" fmla="*/ 19336 w 1569264"/>
                  <a:gd name="connsiteY15" fmla="*/ 382334 h 917352"/>
                  <a:gd name="connsiteX16" fmla="*/ 19336 w 1569264"/>
                  <a:gd name="connsiteY16" fmla="*/ 382334 h 917352"/>
                  <a:gd name="connsiteX17" fmla="*/ 12478 w 1569264"/>
                  <a:gd name="connsiteY17" fmla="*/ 386334 h 917352"/>
                  <a:gd name="connsiteX18" fmla="*/ 0 w 1569264"/>
                  <a:gd name="connsiteY18" fmla="*/ 403765 h 9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9264" h="917352">
                    <a:moveTo>
                      <a:pt x="0" y="403765"/>
                    </a:moveTo>
                    <a:lnTo>
                      <a:pt x="889445" y="917353"/>
                    </a:lnTo>
                    <a:lnTo>
                      <a:pt x="1561719" y="529209"/>
                    </a:lnTo>
                    <a:cubicBezTo>
                      <a:pt x="1567510" y="527276"/>
                      <a:pt x="1570625" y="521008"/>
                      <a:pt x="1568691" y="515226"/>
                    </a:cubicBezTo>
                    <a:cubicBezTo>
                      <a:pt x="1567586" y="511940"/>
                      <a:pt x="1565005" y="509359"/>
                      <a:pt x="1561719" y="508254"/>
                    </a:cubicBezTo>
                    <a:lnTo>
                      <a:pt x="681609" y="0"/>
                    </a:lnTo>
                    <a:lnTo>
                      <a:pt x="91059" y="341185"/>
                    </a:lnTo>
                    <a:lnTo>
                      <a:pt x="91059" y="341185"/>
                    </a:lnTo>
                    <a:lnTo>
                      <a:pt x="76486" y="349663"/>
                    </a:lnTo>
                    <a:cubicBezTo>
                      <a:pt x="74514" y="351787"/>
                      <a:pt x="73276" y="354492"/>
                      <a:pt x="72962" y="357378"/>
                    </a:cubicBezTo>
                    <a:lnTo>
                      <a:pt x="72962" y="363093"/>
                    </a:lnTo>
                    <a:cubicBezTo>
                      <a:pt x="72962" y="369380"/>
                      <a:pt x="63437" y="379952"/>
                      <a:pt x="51721" y="386715"/>
                    </a:cubicBezTo>
                    <a:cubicBezTo>
                      <a:pt x="51130" y="387106"/>
                      <a:pt x="50483" y="387429"/>
                      <a:pt x="49816" y="387667"/>
                    </a:cubicBezTo>
                    <a:lnTo>
                      <a:pt x="30194" y="376333"/>
                    </a:lnTo>
                    <a:lnTo>
                      <a:pt x="20669" y="381667"/>
                    </a:lnTo>
                    <a:lnTo>
                      <a:pt x="19336" y="382334"/>
                    </a:lnTo>
                    <a:lnTo>
                      <a:pt x="19336" y="382334"/>
                    </a:lnTo>
                    <a:lnTo>
                      <a:pt x="12478" y="386334"/>
                    </a:lnTo>
                    <a:cubicBezTo>
                      <a:pt x="6648" y="390744"/>
                      <a:pt x="2295" y="396821"/>
                      <a:pt x="0" y="40376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6D24740-C818-4E39-A472-3F99F9F81CFD}"/>
                  </a:ext>
                </a:extLst>
              </p:cNvPr>
              <p:cNvSpPr/>
              <p:nvPr/>
            </p:nvSpPr>
            <p:spPr>
              <a:xfrm>
                <a:off x="7297959" y="3766089"/>
                <a:ext cx="28755" cy="20097"/>
              </a:xfrm>
              <a:custGeom>
                <a:avLst/>
                <a:gdLst>
                  <a:gd name="connsiteX0" fmla="*/ 26765 w 28755"/>
                  <a:gd name="connsiteY0" fmla="*/ 20098 h 20097"/>
                  <a:gd name="connsiteX1" fmla="*/ 0 w 28755"/>
                  <a:gd name="connsiteY1" fmla="*/ 5810 h 20097"/>
                  <a:gd name="connsiteX2" fmla="*/ 24384 w 28755"/>
                  <a:gd name="connsiteY2" fmla="*/ 0 h 20097"/>
                  <a:gd name="connsiteX3" fmla="*/ 26765 w 28755"/>
                  <a:gd name="connsiteY3" fmla="*/ 20098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55" h="20097">
                    <a:moveTo>
                      <a:pt x="26765" y="20098"/>
                    </a:moveTo>
                    <a:lnTo>
                      <a:pt x="0" y="5810"/>
                    </a:lnTo>
                    <a:lnTo>
                      <a:pt x="24384" y="0"/>
                    </a:lnTo>
                    <a:cubicBezTo>
                      <a:pt x="29175" y="5601"/>
                      <a:pt x="30118" y="13535"/>
                      <a:pt x="26765" y="2009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B243E52-0D13-4ED8-884B-96F0159CF7BC}"/>
                  </a:ext>
                </a:extLst>
              </p:cNvPr>
              <p:cNvSpPr/>
              <p:nvPr/>
            </p:nvSpPr>
            <p:spPr>
              <a:xfrm>
                <a:off x="7297959" y="3766089"/>
                <a:ext cx="28755" cy="20097"/>
              </a:xfrm>
              <a:custGeom>
                <a:avLst/>
                <a:gdLst>
                  <a:gd name="connsiteX0" fmla="*/ 26765 w 28755"/>
                  <a:gd name="connsiteY0" fmla="*/ 20098 h 20097"/>
                  <a:gd name="connsiteX1" fmla="*/ 0 w 28755"/>
                  <a:gd name="connsiteY1" fmla="*/ 5810 h 20097"/>
                  <a:gd name="connsiteX2" fmla="*/ 24384 w 28755"/>
                  <a:gd name="connsiteY2" fmla="*/ 0 h 20097"/>
                  <a:gd name="connsiteX3" fmla="*/ 26765 w 28755"/>
                  <a:gd name="connsiteY3" fmla="*/ 20098 h 2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55" h="20097">
                    <a:moveTo>
                      <a:pt x="26765" y="20098"/>
                    </a:moveTo>
                    <a:lnTo>
                      <a:pt x="0" y="5810"/>
                    </a:lnTo>
                    <a:lnTo>
                      <a:pt x="24384" y="0"/>
                    </a:lnTo>
                    <a:cubicBezTo>
                      <a:pt x="29175" y="5601"/>
                      <a:pt x="30118" y="13535"/>
                      <a:pt x="26765" y="20098"/>
                    </a:cubicBezTo>
                    <a:close/>
                  </a:path>
                </a:pathLst>
              </a:custGeom>
              <a:solidFill>
                <a:srgbClr val="E0E0E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A6738AD-1B9C-43ED-9C63-71F0EDB71E75}"/>
                  </a:ext>
                </a:extLst>
              </p:cNvPr>
              <p:cNvSpPr/>
              <p:nvPr/>
            </p:nvSpPr>
            <p:spPr>
              <a:xfrm>
                <a:off x="5722834" y="3200495"/>
                <a:ext cx="1557885" cy="949380"/>
              </a:xfrm>
              <a:custGeom>
                <a:avLst/>
                <a:gdLst>
                  <a:gd name="connsiteX0" fmla="*/ 892564 w 1557885"/>
                  <a:gd name="connsiteY0" fmla="*/ 942880 h 949380"/>
                  <a:gd name="connsiteX1" fmla="*/ 946952 w 1557885"/>
                  <a:gd name="connsiteY1" fmla="*/ 942880 h 949380"/>
                  <a:gd name="connsiteX2" fmla="*/ 1557885 w 1557885"/>
                  <a:gd name="connsiteY2" fmla="*/ 590455 h 949380"/>
                  <a:gd name="connsiteX3" fmla="*/ 643485 w 1557885"/>
                  <a:gd name="connsiteY3" fmla="*/ 12383 h 949380"/>
                  <a:gd name="connsiteX4" fmla="*/ 622054 w 1557885"/>
                  <a:gd name="connsiteY4" fmla="*/ 0 h 949380"/>
                  <a:gd name="connsiteX5" fmla="*/ 11216 w 1557885"/>
                  <a:gd name="connsiteY5" fmla="*/ 402336 h 949380"/>
                  <a:gd name="connsiteX6" fmla="*/ 11216 w 1557885"/>
                  <a:gd name="connsiteY6" fmla="*/ 433768 h 94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7885" h="949380">
                    <a:moveTo>
                      <a:pt x="892564" y="942880"/>
                    </a:moveTo>
                    <a:cubicBezTo>
                      <a:pt x="909652" y="951548"/>
                      <a:pt x="929864" y="951548"/>
                      <a:pt x="946952" y="942880"/>
                    </a:cubicBezTo>
                    <a:lnTo>
                      <a:pt x="1557885" y="590455"/>
                    </a:lnTo>
                    <a:lnTo>
                      <a:pt x="643485" y="12383"/>
                    </a:lnTo>
                    <a:lnTo>
                      <a:pt x="622054" y="0"/>
                    </a:lnTo>
                    <a:lnTo>
                      <a:pt x="11216" y="402336"/>
                    </a:lnTo>
                    <a:cubicBezTo>
                      <a:pt x="-3739" y="411004"/>
                      <a:pt x="-3739" y="425101"/>
                      <a:pt x="11216" y="43376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1FCA3BC-643E-42A9-A391-9EBC3A32163D}"/>
                  </a:ext>
                </a:extLst>
              </p:cNvPr>
              <p:cNvSpPr/>
              <p:nvPr/>
            </p:nvSpPr>
            <p:spPr>
              <a:xfrm>
                <a:off x="6770274" y="3426809"/>
                <a:ext cx="585882" cy="375570"/>
              </a:xfrm>
              <a:custGeom>
                <a:avLst/>
                <a:gdLst>
                  <a:gd name="connsiteX0" fmla="*/ 74485 w 585882"/>
                  <a:gd name="connsiteY0" fmla="*/ 0 h 375570"/>
                  <a:gd name="connsiteX1" fmla="*/ 536067 w 585882"/>
                  <a:gd name="connsiteY1" fmla="*/ 312801 h 375570"/>
                  <a:gd name="connsiteX2" fmla="*/ 287560 w 585882"/>
                  <a:gd name="connsiteY2" fmla="*/ 122301 h 375570"/>
                  <a:gd name="connsiteX3" fmla="*/ 425482 w 585882"/>
                  <a:gd name="connsiteY3" fmla="*/ 42672 h 375570"/>
                  <a:gd name="connsiteX4" fmla="*/ 585883 w 585882"/>
                  <a:gd name="connsiteY4" fmla="*/ 135541 h 375570"/>
                  <a:gd name="connsiteX5" fmla="*/ 585883 w 585882"/>
                  <a:gd name="connsiteY5" fmla="*/ 301181 h 375570"/>
                  <a:gd name="connsiteX6" fmla="*/ 564451 w 585882"/>
                  <a:gd name="connsiteY6" fmla="*/ 331946 h 375570"/>
                  <a:gd name="connsiteX7" fmla="*/ 533781 w 585882"/>
                  <a:gd name="connsiteY7" fmla="*/ 342805 h 375570"/>
                  <a:gd name="connsiteX8" fmla="*/ 489490 w 585882"/>
                  <a:gd name="connsiteY8" fmla="*/ 375571 h 375570"/>
                  <a:gd name="connsiteX9" fmla="*/ 0 w 585882"/>
                  <a:gd name="connsiteY9" fmla="*/ 42863 h 37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882" h="375570">
                    <a:moveTo>
                      <a:pt x="74485" y="0"/>
                    </a:moveTo>
                    <a:lnTo>
                      <a:pt x="536067" y="312801"/>
                    </a:lnTo>
                    <a:lnTo>
                      <a:pt x="287560" y="122301"/>
                    </a:lnTo>
                    <a:lnTo>
                      <a:pt x="425482" y="42672"/>
                    </a:lnTo>
                    <a:lnTo>
                      <a:pt x="585883" y="135541"/>
                    </a:lnTo>
                    <a:lnTo>
                      <a:pt x="585883" y="301181"/>
                    </a:lnTo>
                    <a:cubicBezTo>
                      <a:pt x="585883" y="315277"/>
                      <a:pt x="570166" y="335185"/>
                      <a:pt x="564451" y="331946"/>
                    </a:cubicBezTo>
                    <a:cubicBezTo>
                      <a:pt x="553879" y="334499"/>
                      <a:pt x="543601" y="338137"/>
                      <a:pt x="533781" y="342805"/>
                    </a:cubicBezTo>
                    <a:cubicBezTo>
                      <a:pt x="517760" y="351911"/>
                      <a:pt x="502891" y="362912"/>
                      <a:pt x="489490" y="375571"/>
                    </a:cubicBezTo>
                    <a:lnTo>
                      <a:pt x="0" y="42863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FFD167AC-C3D8-40AB-A23D-45490441A414}"/>
                  </a:ext>
                </a:extLst>
              </p:cNvPr>
              <p:cNvSpPr/>
              <p:nvPr/>
            </p:nvSpPr>
            <p:spPr>
              <a:xfrm>
                <a:off x="6770274" y="3426809"/>
                <a:ext cx="585882" cy="375570"/>
              </a:xfrm>
              <a:custGeom>
                <a:avLst/>
                <a:gdLst>
                  <a:gd name="connsiteX0" fmla="*/ 74485 w 585882"/>
                  <a:gd name="connsiteY0" fmla="*/ 0 h 375570"/>
                  <a:gd name="connsiteX1" fmla="*/ 536067 w 585882"/>
                  <a:gd name="connsiteY1" fmla="*/ 312801 h 375570"/>
                  <a:gd name="connsiteX2" fmla="*/ 287560 w 585882"/>
                  <a:gd name="connsiteY2" fmla="*/ 122301 h 375570"/>
                  <a:gd name="connsiteX3" fmla="*/ 425482 w 585882"/>
                  <a:gd name="connsiteY3" fmla="*/ 42672 h 375570"/>
                  <a:gd name="connsiteX4" fmla="*/ 585883 w 585882"/>
                  <a:gd name="connsiteY4" fmla="*/ 135541 h 375570"/>
                  <a:gd name="connsiteX5" fmla="*/ 585883 w 585882"/>
                  <a:gd name="connsiteY5" fmla="*/ 301181 h 375570"/>
                  <a:gd name="connsiteX6" fmla="*/ 564451 w 585882"/>
                  <a:gd name="connsiteY6" fmla="*/ 331946 h 375570"/>
                  <a:gd name="connsiteX7" fmla="*/ 533781 w 585882"/>
                  <a:gd name="connsiteY7" fmla="*/ 342805 h 375570"/>
                  <a:gd name="connsiteX8" fmla="*/ 489490 w 585882"/>
                  <a:gd name="connsiteY8" fmla="*/ 375571 h 375570"/>
                  <a:gd name="connsiteX9" fmla="*/ 0 w 585882"/>
                  <a:gd name="connsiteY9" fmla="*/ 42863 h 37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882" h="375570">
                    <a:moveTo>
                      <a:pt x="74485" y="0"/>
                    </a:moveTo>
                    <a:lnTo>
                      <a:pt x="536067" y="312801"/>
                    </a:lnTo>
                    <a:lnTo>
                      <a:pt x="287560" y="122301"/>
                    </a:lnTo>
                    <a:lnTo>
                      <a:pt x="425482" y="42672"/>
                    </a:lnTo>
                    <a:lnTo>
                      <a:pt x="585883" y="135541"/>
                    </a:lnTo>
                    <a:lnTo>
                      <a:pt x="585883" y="301181"/>
                    </a:lnTo>
                    <a:cubicBezTo>
                      <a:pt x="585883" y="315277"/>
                      <a:pt x="570166" y="335185"/>
                      <a:pt x="564451" y="331946"/>
                    </a:cubicBezTo>
                    <a:cubicBezTo>
                      <a:pt x="553879" y="334499"/>
                      <a:pt x="543601" y="338137"/>
                      <a:pt x="533781" y="342805"/>
                    </a:cubicBezTo>
                    <a:cubicBezTo>
                      <a:pt x="517760" y="351911"/>
                      <a:pt x="502891" y="362912"/>
                      <a:pt x="489490" y="375571"/>
                    </a:cubicBezTo>
                    <a:lnTo>
                      <a:pt x="0" y="42863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2082B75-CD40-4312-8608-CB6E824263E0}"/>
                  </a:ext>
                </a:extLst>
              </p:cNvPr>
              <p:cNvSpPr/>
              <p:nvPr/>
            </p:nvSpPr>
            <p:spPr>
              <a:xfrm>
                <a:off x="6642544" y="3592639"/>
                <a:ext cx="595407" cy="535219"/>
              </a:xfrm>
              <a:custGeom>
                <a:avLst/>
                <a:gdLst>
                  <a:gd name="connsiteX0" fmla="*/ 0 w 595407"/>
                  <a:gd name="connsiteY0" fmla="*/ 343948 h 535219"/>
                  <a:gd name="connsiteX1" fmla="*/ 0 w 595407"/>
                  <a:gd name="connsiteY1" fmla="*/ 535210 h 535219"/>
                  <a:gd name="connsiteX2" fmla="*/ 18193 w 595407"/>
                  <a:gd name="connsiteY2" fmla="*/ 530924 h 535219"/>
                  <a:gd name="connsiteX3" fmla="*/ 84868 w 595407"/>
                  <a:gd name="connsiteY3" fmla="*/ 492252 h 535219"/>
                  <a:gd name="connsiteX4" fmla="*/ 595408 w 595407"/>
                  <a:gd name="connsiteY4" fmla="*/ 197549 h 535219"/>
                  <a:gd name="connsiteX5" fmla="*/ 595408 w 595407"/>
                  <a:gd name="connsiteY5" fmla="*/ 0 h 53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5407" h="535219">
                    <a:moveTo>
                      <a:pt x="0" y="343948"/>
                    </a:moveTo>
                    <a:lnTo>
                      <a:pt x="0" y="535210"/>
                    </a:lnTo>
                    <a:cubicBezTo>
                      <a:pt x="6334" y="535353"/>
                      <a:pt x="12592" y="533876"/>
                      <a:pt x="18193" y="530924"/>
                    </a:cubicBezTo>
                    <a:lnTo>
                      <a:pt x="84868" y="492252"/>
                    </a:lnTo>
                    <a:lnTo>
                      <a:pt x="595408" y="197549"/>
                    </a:lnTo>
                    <a:lnTo>
                      <a:pt x="595408" y="0"/>
                    </a:ln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896E539-C635-46DC-8F7A-D92299D5F753}"/>
                  </a:ext>
                </a:extLst>
              </p:cNvPr>
              <p:cNvSpPr/>
              <p:nvPr/>
            </p:nvSpPr>
            <p:spPr>
              <a:xfrm>
                <a:off x="5749194" y="3438525"/>
                <a:ext cx="893445" cy="689427"/>
              </a:xfrm>
              <a:custGeom>
                <a:avLst/>
                <a:gdLst>
                  <a:gd name="connsiteX0" fmla="*/ 0 w 893445"/>
                  <a:gd name="connsiteY0" fmla="*/ 0 h 689427"/>
                  <a:gd name="connsiteX1" fmla="*/ 0 w 893445"/>
                  <a:gd name="connsiteY1" fmla="*/ 158782 h 689427"/>
                  <a:gd name="connsiteX2" fmla="*/ 18098 w 893445"/>
                  <a:gd name="connsiteY2" fmla="*/ 190214 h 689427"/>
                  <a:gd name="connsiteX3" fmla="*/ 808672 w 893445"/>
                  <a:gd name="connsiteY3" fmla="*/ 646462 h 689427"/>
                  <a:gd name="connsiteX4" fmla="*/ 875347 w 893445"/>
                  <a:gd name="connsiteY4" fmla="*/ 685133 h 689427"/>
                  <a:gd name="connsiteX5" fmla="*/ 893445 w 893445"/>
                  <a:gd name="connsiteY5" fmla="*/ 689420 h 689427"/>
                  <a:gd name="connsiteX6" fmla="*/ 893445 w 893445"/>
                  <a:gd name="connsiteY6" fmla="*/ 513016 h 68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3445" h="689427">
                    <a:moveTo>
                      <a:pt x="0" y="0"/>
                    </a:moveTo>
                    <a:lnTo>
                      <a:pt x="0" y="158782"/>
                    </a:lnTo>
                    <a:cubicBezTo>
                      <a:pt x="705" y="171536"/>
                      <a:pt x="7420" y="183194"/>
                      <a:pt x="18098" y="190214"/>
                    </a:cubicBezTo>
                    <a:lnTo>
                      <a:pt x="808672" y="646462"/>
                    </a:lnTo>
                    <a:lnTo>
                      <a:pt x="875347" y="685133"/>
                    </a:lnTo>
                    <a:cubicBezTo>
                      <a:pt x="880920" y="688077"/>
                      <a:pt x="887149" y="689553"/>
                      <a:pt x="893445" y="689420"/>
                    </a:cubicBezTo>
                    <a:lnTo>
                      <a:pt x="893445" y="513016"/>
                    </a:ln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168F3E4-C920-4F7F-90DC-A1D24EB4CA73}"/>
                  </a:ext>
                </a:extLst>
              </p:cNvPr>
              <p:cNvSpPr/>
              <p:nvPr/>
            </p:nvSpPr>
            <p:spPr>
              <a:xfrm>
                <a:off x="7238238" y="3549300"/>
                <a:ext cx="75056" cy="240887"/>
              </a:xfrm>
              <a:custGeom>
                <a:avLst/>
                <a:gdLst>
                  <a:gd name="connsiteX0" fmla="*/ 0 w 75056"/>
                  <a:gd name="connsiteY0" fmla="*/ 240887 h 240887"/>
                  <a:gd name="connsiteX1" fmla="*/ 7620 w 75056"/>
                  <a:gd name="connsiteY1" fmla="*/ 221075 h 240887"/>
                  <a:gd name="connsiteX2" fmla="*/ 31813 w 75056"/>
                  <a:gd name="connsiteY2" fmla="*/ 199834 h 240887"/>
                  <a:gd name="connsiteX3" fmla="*/ 57912 w 75056"/>
                  <a:gd name="connsiteY3" fmla="*/ 191643 h 240887"/>
                  <a:gd name="connsiteX4" fmla="*/ 75057 w 75056"/>
                  <a:gd name="connsiteY4" fmla="*/ 195644 h 240887"/>
                  <a:gd name="connsiteX5" fmla="*/ 75057 w 75056"/>
                  <a:gd name="connsiteY5" fmla="*/ 0 h 240887"/>
                  <a:gd name="connsiteX6" fmla="*/ 95 w 75056"/>
                  <a:gd name="connsiteY6" fmla="*/ 43339 h 240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56" h="240887">
                    <a:moveTo>
                      <a:pt x="0" y="240887"/>
                    </a:moveTo>
                    <a:cubicBezTo>
                      <a:pt x="467" y="233658"/>
                      <a:pt x="3124" y="226752"/>
                      <a:pt x="7620" y="221075"/>
                    </a:cubicBezTo>
                    <a:cubicBezTo>
                      <a:pt x="14126" y="212398"/>
                      <a:pt x="22365" y="205169"/>
                      <a:pt x="31813" y="199834"/>
                    </a:cubicBezTo>
                    <a:cubicBezTo>
                      <a:pt x="39681" y="194929"/>
                      <a:pt x="48654" y="192110"/>
                      <a:pt x="57912" y="191643"/>
                    </a:cubicBezTo>
                    <a:cubicBezTo>
                      <a:pt x="63913" y="191033"/>
                      <a:pt x="69942" y="192443"/>
                      <a:pt x="75057" y="195644"/>
                    </a:cubicBezTo>
                    <a:lnTo>
                      <a:pt x="75057" y="0"/>
                    </a:lnTo>
                    <a:lnTo>
                      <a:pt x="95" y="43339"/>
                    </a:ln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BB0BA5E-29EC-46E6-8097-7D20206EDC92}"/>
                  </a:ext>
                </a:extLst>
              </p:cNvPr>
              <p:cNvSpPr/>
              <p:nvPr/>
            </p:nvSpPr>
            <p:spPr>
              <a:xfrm>
                <a:off x="7238238" y="3599688"/>
                <a:ext cx="29908" cy="190500"/>
              </a:xfrm>
              <a:custGeom>
                <a:avLst/>
                <a:gdLst>
                  <a:gd name="connsiteX0" fmla="*/ 29908 w 29908"/>
                  <a:gd name="connsiteY0" fmla="*/ 150590 h 190500"/>
                  <a:gd name="connsiteX1" fmla="*/ 7620 w 29908"/>
                  <a:gd name="connsiteY1" fmla="*/ 170688 h 190500"/>
                  <a:gd name="connsiteX2" fmla="*/ 0 w 29908"/>
                  <a:gd name="connsiteY2" fmla="*/ 190500 h 190500"/>
                  <a:gd name="connsiteX3" fmla="*/ 0 w 29908"/>
                  <a:gd name="connsiteY3" fmla="*/ 0 h 190500"/>
                  <a:gd name="connsiteX4" fmla="*/ 29813 w 29908"/>
                  <a:gd name="connsiteY4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90500">
                    <a:moveTo>
                      <a:pt x="29908" y="150590"/>
                    </a:moveTo>
                    <a:cubicBezTo>
                      <a:pt x="21269" y="155810"/>
                      <a:pt x="13706" y="162639"/>
                      <a:pt x="7620" y="170688"/>
                    </a:cubicBezTo>
                    <a:cubicBezTo>
                      <a:pt x="3124" y="176365"/>
                      <a:pt x="467" y="183271"/>
                      <a:pt x="0" y="190500"/>
                    </a:cubicBezTo>
                    <a:lnTo>
                      <a:pt x="0" y="0"/>
                    </a:lnTo>
                    <a:lnTo>
                      <a:pt x="29813" y="0"/>
                    </a:lnTo>
                    <a:close/>
                  </a:path>
                </a:pathLst>
              </a:custGeom>
              <a:solidFill>
                <a:srgbClr val="2E2F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B4F8FD8-D32B-4768-B12E-9FDDEBAFC5A7}"/>
                  </a:ext>
                </a:extLst>
              </p:cNvPr>
              <p:cNvSpPr/>
              <p:nvPr/>
            </p:nvSpPr>
            <p:spPr>
              <a:xfrm>
                <a:off x="6366224" y="3004089"/>
                <a:ext cx="958215" cy="582909"/>
              </a:xfrm>
              <a:custGeom>
                <a:avLst/>
                <a:gdLst>
                  <a:gd name="connsiteX0" fmla="*/ 0 w 958215"/>
                  <a:gd name="connsiteY0" fmla="*/ 35909 h 582909"/>
                  <a:gd name="connsiteX1" fmla="*/ 914400 w 958215"/>
                  <a:gd name="connsiteY1" fmla="*/ 564070 h 582909"/>
                  <a:gd name="connsiteX2" fmla="*/ 914400 w 958215"/>
                  <a:gd name="connsiteY2" fmla="*/ 576263 h 582909"/>
                  <a:gd name="connsiteX3" fmla="*/ 935641 w 958215"/>
                  <a:gd name="connsiteY3" fmla="*/ 578834 h 582909"/>
                  <a:gd name="connsiteX4" fmla="*/ 957072 w 958215"/>
                  <a:gd name="connsiteY4" fmla="*/ 551783 h 582909"/>
                  <a:gd name="connsiteX5" fmla="*/ 958215 w 958215"/>
                  <a:gd name="connsiteY5" fmla="*/ 540163 h 582909"/>
                  <a:gd name="connsiteX6" fmla="*/ 26384 w 958215"/>
                  <a:gd name="connsiteY6" fmla="*/ 2191 h 582909"/>
                  <a:gd name="connsiteX7" fmla="*/ 22574 w 958215"/>
                  <a:gd name="connsiteY7" fmla="*/ 0 h 582909"/>
                  <a:gd name="connsiteX8" fmla="*/ 21050 w 958215"/>
                  <a:gd name="connsiteY8" fmla="*/ 5715 h 582909"/>
                  <a:gd name="connsiteX9" fmla="*/ 21050 w 958215"/>
                  <a:gd name="connsiteY9" fmla="*/ 11335 h 582909"/>
                  <a:gd name="connsiteX10" fmla="*/ 0 w 958215"/>
                  <a:gd name="connsiteY10" fmla="*/ 35909 h 58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8215" h="582909">
                    <a:moveTo>
                      <a:pt x="0" y="35909"/>
                    </a:moveTo>
                    <a:lnTo>
                      <a:pt x="914400" y="564070"/>
                    </a:lnTo>
                    <a:lnTo>
                      <a:pt x="914400" y="576263"/>
                    </a:lnTo>
                    <a:cubicBezTo>
                      <a:pt x="914400" y="583120"/>
                      <a:pt x="923925" y="585788"/>
                      <a:pt x="935641" y="578834"/>
                    </a:cubicBezTo>
                    <a:cubicBezTo>
                      <a:pt x="947356" y="571881"/>
                      <a:pt x="957072" y="563499"/>
                      <a:pt x="957072" y="551783"/>
                    </a:cubicBezTo>
                    <a:lnTo>
                      <a:pt x="958215" y="540163"/>
                    </a:lnTo>
                    <a:lnTo>
                      <a:pt x="26384" y="2191"/>
                    </a:lnTo>
                    <a:lnTo>
                      <a:pt x="22574" y="0"/>
                    </a:lnTo>
                    <a:cubicBezTo>
                      <a:pt x="21612" y="1753"/>
                      <a:pt x="21089" y="3715"/>
                      <a:pt x="21050" y="5715"/>
                    </a:cubicBezTo>
                    <a:lnTo>
                      <a:pt x="21050" y="11335"/>
                    </a:lnTo>
                    <a:cubicBezTo>
                      <a:pt x="21146" y="18097"/>
                      <a:pt x="11716" y="29051"/>
                      <a:pt x="0" y="35909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ECC6228-BC80-4921-9C4F-AC01793044C2}"/>
                  </a:ext>
                </a:extLst>
              </p:cNvPr>
              <p:cNvSpPr/>
              <p:nvPr/>
            </p:nvSpPr>
            <p:spPr>
              <a:xfrm>
                <a:off x="6366224" y="3004089"/>
                <a:ext cx="958215" cy="582909"/>
              </a:xfrm>
              <a:custGeom>
                <a:avLst/>
                <a:gdLst>
                  <a:gd name="connsiteX0" fmla="*/ 0 w 958215"/>
                  <a:gd name="connsiteY0" fmla="*/ 35909 h 582909"/>
                  <a:gd name="connsiteX1" fmla="*/ 914400 w 958215"/>
                  <a:gd name="connsiteY1" fmla="*/ 564070 h 582909"/>
                  <a:gd name="connsiteX2" fmla="*/ 914400 w 958215"/>
                  <a:gd name="connsiteY2" fmla="*/ 576263 h 582909"/>
                  <a:gd name="connsiteX3" fmla="*/ 935641 w 958215"/>
                  <a:gd name="connsiteY3" fmla="*/ 578834 h 582909"/>
                  <a:gd name="connsiteX4" fmla="*/ 957072 w 958215"/>
                  <a:gd name="connsiteY4" fmla="*/ 551783 h 582909"/>
                  <a:gd name="connsiteX5" fmla="*/ 958215 w 958215"/>
                  <a:gd name="connsiteY5" fmla="*/ 540163 h 582909"/>
                  <a:gd name="connsiteX6" fmla="*/ 26384 w 958215"/>
                  <a:gd name="connsiteY6" fmla="*/ 2191 h 582909"/>
                  <a:gd name="connsiteX7" fmla="*/ 22574 w 958215"/>
                  <a:gd name="connsiteY7" fmla="*/ 0 h 582909"/>
                  <a:gd name="connsiteX8" fmla="*/ 21050 w 958215"/>
                  <a:gd name="connsiteY8" fmla="*/ 5715 h 582909"/>
                  <a:gd name="connsiteX9" fmla="*/ 21050 w 958215"/>
                  <a:gd name="connsiteY9" fmla="*/ 11335 h 582909"/>
                  <a:gd name="connsiteX10" fmla="*/ 0 w 958215"/>
                  <a:gd name="connsiteY10" fmla="*/ 35909 h 58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8215" h="582909">
                    <a:moveTo>
                      <a:pt x="0" y="35909"/>
                    </a:moveTo>
                    <a:lnTo>
                      <a:pt x="914400" y="564070"/>
                    </a:lnTo>
                    <a:lnTo>
                      <a:pt x="914400" y="576263"/>
                    </a:lnTo>
                    <a:cubicBezTo>
                      <a:pt x="914400" y="583120"/>
                      <a:pt x="923925" y="585788"/>
                      <a:pt x="935641" y="578834"/>
                    </a:cubicBezTo>
                    <a:cubicBezTo>
                      <a:pt x="947356" y="571881"/>
                      <a:pt x="957072" y="563499"/>
                      <a:pt x="957072" y="551783"/>
                    </a:cubicBezTo>
                    <a:lnTo>
                      <a:pt x="958215" y="540163"/>
                    </a:lnTo>
                    <a:lnTo>
                      <a:pt x="26384" y="2191"/>
                    </a:lnTo>
                    <a:lnTo>
                      <a:pt x="22574" y="0"/>
                    </a:lnTo>
                    <a:cubicBezTo>
                      <a:pt x="21612" y="1753"/>
                      <a:pt x="21089" y="3715"/>
                      <a:pt x="21050" y="5715"/>
                    </a:cubicBezTo>
                    <a:lnTo>
                      <a:pt x="21050" y="11335"/>
                    </a:lnTo>
                    <a:cubicBezTo>
                      <a:pt x="21146" y="18097"/>
                      <a:pt x="11716" y="29051"/>
                      <a:pt x="0" y="3590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0DEAEEA-0850-4D8E-B5A9-E74D5953EDBA}"/>
                  </a:ext>
                </a:extLst>
              </p:cNvPr>
              <p:cNvSpPr/>
              <p:nvPr/>
            </p:nvSpPr>
            <p:spPr>
              <a:xfrm>
                <a:off x="5722834" y="3032493"/>
                <a:ext cx="1562171" cy="894836"/>
              </a:xfrm>
              <a:custGeom>
                <a:avLst/>
                <a:gdLst>
                  <a:gd name="connsiteX0" fmla="*/ 946952 w 1562171"/>
                  <a:gd name="connsiteY0" fmla="*/ 888378 h 894836"/>
                  <a:gd name="connsiteX1" fmla="*/ 1544741 w 1562171"/>
                  <a:gd name="connsiteY1" fmla="*/ 543478 h 894836"/>
                  <a:gd name="connsiteX2" fmla="*/ 1562171 w 1562171"/>
                  <a:gd name="connsiteY2" fmla="*/ 537763 h 894836"/>
                  <a:gd name="connsiteX3" fmla="*/ 1558266 w 1562171"/>
                  <a:gd name="connsiteY3" fmla="*/ 535667 h 894836"/>
                  <a:gd name="connsiteX4" fmla="*/ 643866 w 1562171"/>
                  <a:gd name="connsiteY4" fmla="*/ 7506 h 894836"/>
                  <a:gd name="connsiteX5" fmla="*/ 633103 w 1562171"/>
                  <a:gd name="connsiteY5" fmla="*/ 1410 h 894836"/>
                  <a:gd name="connsiteX6" fmla="*/ 604528 w 1562171"/>
                  <a:gd name="connsiteY6" fmla="*/ 5696 h 894836"/>
                  <a:gd name="connsiteX7" fmla="*/ 11216 w 1562171"/>
                  <a:gd name="connsiteY7" fmla="*/ 347929 h 894836"/>
                  <a:gd name="connsiteX8" fmla="*/ 11216 w 1562171"/>
                  <a:gd name="connsiteY8" fmla="*/ 379362 h 894836"/>
                  <a:gd name="connsiteX9" fmla="*/ 892754 w 1562171"/>
                  <a:gd name="connsiteY9" fmla="*/ 888378 h 894836"/>
                  <a:gd name="connsiteX10" fmla="*/ 946952 w 1562171"/>
                  <a:gd name="connsiteY10" fmla="*/ 888378 h 89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2171" h="894836">
                    <a:moveTo>
                      <a:pt x="946952" y="888378"/>
                    </a:moveTo>
                    <a:lnTo>
                      <a:pt x="1544741" y="543478"/>
                    </a:lnTo>
                    <a:cubicBezTo>
                      <a:pt x="1552361" y="539477"/>
                      <a:pt x="1559314" y="536239"/>
                      <a:pt x="1562171" y="537763"/>
                    </a:cubicBezTo>
                    <a:lnTo>
                      <a:pt x="1558266" y="535667"/>
                    </a:lnTo>
                    <a:lnTo>
                      <a:pt x="643866" y="7506"/>
                    </a:lnTo>
                    <a:lnTo>
                      <a:pt x="633103" y="1410"/>
                    </a:lnTo>
                    <a:cubicBezTo>
                      <a:pt x="623416" y="-1467"/>
                      <a:pt x="612948" y="105"/>
                      <a:pt x="604528" y="5696"/>
                    </a:cubicBezTo>
                    <a:lnTo>
                      <a:pt x="11216" y="347929"/>
                    </a:lnTo>
                    <a:cubicBezTo>
                      <a:pt x="-3739" y="356597"/>
                      <a:pt x="-3739" y="370790"/>
                      <a:pt x="11216" y="379362"/>
                    </a:cubicBezTo>
                    <a:lnTo>
                      <a:pt x="892754" y="888378"/>
                    </a:lnTo>
                    <a:cubicBezTo>
                      <a:pt x="909795" y="896989"/>
                      <a:pt x="929911" y="896989"/>
                      <a:pt x="946952" y="88837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913AFFA-6EB1-4EB8-9D92-0E5E388DCD39}"/>
                  </a:ext>
                </a:extLst>
              </p:cNvPr>
              <p:cNvSpPr/>
              <p:nvPr/>
            </p:nvSpPr>
            <p:spPr>
              <a:xfrm>
                <a:off x="6388893" y="2986731"/>
                <a:ext cx="976598" cy="584667"/>
              </a:xfrm>
              <a:custGeom>
                <a:avLst/>
                <a:gdLst>
                  <a:gd name="connsiteX0" fmla="*/ 0 w 976598"/>
                  <a:gd name="connsiteY0" fmla="*/ 17358 h 584667"/>
                  <a:gd name="connsiteX1" fmla="*/ 3810 w 976598"/>
                  <a:gd name="connsiteY1" fmla="*/ 19549 h 584667"/>
                  <a:gd name="connsiteX2" fmla="*/ 935831 w 976598"/>
                  <a:gd name="connsiteY2" fmla="*/ 557521 h 584667"/>
                  <a:gd name="connsiteX3" fmla="*/ 937831 w 976598"/>
                  <a:gd name="connsiteY3" fmla="*/ 554949 h 584667"/>
                  <a:gd name="connsiteX4" fmla="*/ 940975 w 976598"/>
                  <a:gd name="connsiteY4" fmla="*/ 553235 h 584667"/>
                  <a:gd name="connsiteX5" fmla="*/ 947642 w 976598"/>
                  <a:gd name="connsiteY5" fmla="*/ 549329 h 584667"/>
                  <a:gd name="connsiteX6" fmla="*/ 955929 w 976598"/>
                  <a:gd name="connsiteY6" fmla="*/ 544472 h 584667"/>
                  <a:gd name="connsiteX7" fmla="*/ 966502 w 976598"/>
                  <a:gd name="connsiteY7" fmla="*/ 545424 h 584667"/>
                  <a:gd name="connsiteX8" fmla="*/ 967549 w 976598"/>
                  <a:gd name="connsiteY8" fmla="*/ 546377 h 584667"/>
                  <a:gd name="connsiteX9" fmla="*/ 970407 w 976598"/>
                  <a:gd name="connsiteY9" fmla="*/ 550282 h 584667"/>
                  <a:gd name="connsiteX10" fmla="*/ 972788 w 976598"/>
                  <a:gd name="connsiteY10" fmla="*/ 555521 h 584667"/>
                  <a:gd name="connsiteX11" fmla="*/ 974693 w 976598"/>
                  <a:gd name="connsiteY11" fmla="*/ 561617 h 584667"/>
                  <a:gd name="connsiteX12" fmla="*/ 976027 w 976598"/>
                  <a:gd name="connsiteY12" fmla="*/ 568665 h 584667"/>
                  <a:gd name="connsiteX13" fmla="*/ 976598 w 976598"/>
                  <a:gd name="connsiteY13" fmla="*/ 573047 h 584667"/>
                  <a:gd name="connsiteX14" fmla="*/ 976598 w 976598"/>
                  <a:gd name="connsiteY14" fmla="*/ 576476 h 584667"/>
                  <a:gd name="connsiteX15" fmla="*/ 976598 w 976598"/>
                  <a:gd name="connsiteY15" fmla="*/ 584667 h 584667"/>
                  <a:gd name="connsiteX16" fmla="*/ 976598 w 976598"/>
                  <a:gd name="connsiteY16" fmla="*/ 558474 h 584667"/>
                  <a:gd name="connsiteX17" fmla="*/ 949357 w 976598"/>
                  <a:gd name="connsiteY17" fmla="*/ 516563 h 584667"/>
                  <a:gd name="connsiteX18" fmla="*/ 67818 w 976598"/>
                  <a:gd name="connsiteY18" fmla="*/ 7548 h 584667"/>
                  <a:gd name="connsiteX19" fmla="*/ 19336 w 976598"/>
                  <a:gd name="connsiteY19" fmla="*/ 4119 h 584667"/>
                  <a:gd name="connsiteX20" fmla="*/ 8191 w 976598"/>
                  <a:gd name="connsiteY20" fmla="*/ 10595 h 584667"/>
                  <a:gd name="connsiteX21" fmla="*/ 8191 w 976598"/>
                  <a:gd name="connsiteY21" fmla="*/ 10595 h 584667"/>
                  <a:gd name="connsiteX22" fmla="*/ 3524 w 976598"/>
                  <a:gd name="connsiteY22" fmla="*/ 13358 h 584667"/>
                  <a:gd name="connsiteX23" fmla="*/ 3524 w 976598"/>
                  <a:gd name="connsiteY23" fmla="*/ 13358 h 584667"/>
                  <a:gd name="connsiteX24" fmla="*/ 0 w 976598"/>
                  <a:gd name="connsiteY24" fmla="*/ 17358 h 58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76598" h="584667">
                    <a:moveTo>
                      <a:pt x="0" y="17358"/>
                    </a:moveTo>
                    <a:lnTo>
                      <a:pt x="3810" y="19549"/>
                    </a:lnTo>
                    <a:lnTo>
                      <a:pt x="935831" y="557521"/>
                    </a:lnTo>
                    <a:cubicBezTo>
                      <a:pt x="936298" y="556531"/>
                      <a:pt x="936984" y="555654"/>
                      <a:pt x="937831" y="554949"/>
                    </a:cubicBezTo>
                    <a:lnTo>
                      <a:pt x="940975" y="553235"/>
                    </a:lnTo>
                    <a:lnTo>
                      <a:pt x="947642" y="549329"/>
                    </a:lnTo>
                    <a:lnTo>
                      <a:pt x="955929" y="544472"/>
                    </a:lnTo>
                    <a:cubicBezTo>
                      <a:pt x="959253" y="542310"/>
                      <a:pt x="963625" y="542700"/>
                      <a:pt x="966502" y="545424"/>
                    </a:cubicBezTo>
                    <a:cubicBezTo>
                      <a:pt x="966892" y="545691"/>
                      <a:pt x="967245" y="546015"/>
                      <a:pt x="967549" y="546377"/>
                    </a:cubicBezTo>
                    <a:cubicBezTo>
                      <a:pt x="968655" y="547558"/>
                      <a:pt x="969607" y="548872"/>
                      <a:pt x="970407" y="550282"/>
                    </a:cubicBezTo>
                    <a:cubicBezTo>
                      <a:pt x="971388" y="551940"/>
                      <a:pt x="972188" y="553692"/>
                      <a:pt x="972788" y="555521"/>
                    </a:cubicBezTo>
                    <a:cubicBezTo>
                      <a:pt x="973531" y="557512"/>
                      <a:pt x="974169" y="559550"/>
                      <a:pt x="974693" y="561617"/>
                    </a:cubicBezTo>
                    <a:cubicBezTo>
                      <a:pt x="975170" y="563903"/>
                      <a:pt x="975646" y="566189"/>
                      <a:pt x="976027" y="568665"/>
                    </a:cubicBezTo>
                    <a:cubicBezTo>
                      <a:pt x="976313" y="570113"/>
                      <a:pt x="976513" y="571571"/>
                      <a:pt x="976598" y="573047"/>
                    </a:cubicBezTo>
                    <a:lnTo>
                      <a:pt x="976598" y="576476"/>
                    </a:lnTo>
                    <a:cubicBezTo>
                      <a:pt x="976598" y="579047"/>
                      <a:pt x="976598" y="581810"/>
                      <a:pt x="976598" y="584667"/>
                    </a:cubicBezTo>
                    <a:lnTo>
                      <a:pt x="976598" y="558474"/>
                    </a:lnTo>
                    <a:cubicBezTo>
                      <a:pt x="974655" y="540976"/>
                      <a:pt x="964559" y="525441"/>
                      <a:pt x="949357" y="516563"/>
                    </a:cubicBezTo>
                    <a:lnTo>
                      <a:pt x="67818" y="7548"/>
                    </a:lnTo>
                    <a:cubicBezTo>
                      <a:pt x="53083" y="-1130"/>
                      <a:pt x="35138" y="-2397"/>
                      <a:pt x="19336" y="4119"/>
                    </a:cubicBezTo>
                    <a:lnTo>
                      <a:pt x="8191" y="10595"/>
                    </a:lnTo>
                    <a:lnTo>
                      <a:pt x="8191" y="10595"/>
                    </a:lnTo>
                    <a:lnTo>
                      <a:pt x="3524" y="13358"/>
                    </a:lnTo>
                    <a:lnTo>
                      <a:pt x="3524" y="13358"/>
                    </a:lnTo>
                    <a:cubicBezTo>
                      <a:pt x="1991" y="14329"/>
                      <a:pt x="771" y="15720"/>
                      <a:pt x="0" y="17358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2D512A6B-4DF7-4812-93F4-F8BCEB80DFFB}"/>
                  </a:ext>
                </a:extLst>
              </p:cNvPr>
              <p:cNvSpPr/>
              <p:nvPr/>
            </p:nvSpPr>
            <p:spPr>
              <a:xfrm>
                <a:off x="6642639" y="3713321"/>
                <a:ext cx="723233" cy="460349"/>
              </a:xfrm>
              <a:custGeom>
                <a:avLst/>
                <a:gdLst>
                  <a:gd name="connsiteX0" fmla="*/ 27146 w 723233"/>
                  <a:gd name="connsiteY0" fmla="*/ 430054 h 460349"/>
                  <a:gd name="connsiteX1" fmla="*/ 64008 w 723233"/>
                  <a:gd name="connsiteY1" fmla="*/ 408718 h 460349"/>
                  <a:gd name="connsiteX2" fmla="*/ 617125 w 723233"/>
                  <a:gd name="connsiteY2" fmla="*/ 89345 h 460349"/>
                  <a:gd name="connsiteX3" fmla="*/ 624745 w 723233"/>
                  <a:gd name="connsiteY3" fmla="*/ 69532 h 460349"/>
                  <a:gd name="connsiteX4" fmla="*/ 648938 w 723233"/>
                  <a:gd name="connsiteY4" fmla="*/ 48292 h 460349"/>
                  <a:gd name="connsiteX5" fmla="*/ 674941 w 723233"/>
                  <a:gd name="connsiteY5" fmla="*/ 40196 h 460349"/>
                  <a:gd name="connsiteX6" fmla="*/ 692182 w 723233"/>
                  <a:gd name="connsiteY6" fmla="*/ 45815 h 460349"/>
                  <a:gd name="connsiteX7" fmla="*/ 702278 w 723233"/>
                  <a:gd name="connsiteY7" fmla="*/ 0 h 460349"/>
                  <a:gd name="connsiteX8" fmla="*/ 723233 w 723233"/>
                  <a:gd name="connsiteY8" fmla="*/ 0 h 460349"/>
                  <a:gd name="connsiteX9" fmla="*/ 701992 w 723233"/>
                  <a:gd name="connsiteY9" fmla="*/ 64675 h 460349"/>
                  <a:gd name="connsiteX10" fmla="*/ 691420 w 723233"/>
                  <a:gd name="connsiteY10" fmla="*/ 70866 h 460349"/>
                  <a:gd name="connsiteX11" fmla="*/ 680752 w 723233"/>
                  <a:gd name="connsiteY11" fmla="*/ 70866 h 460349"/>
                  <a:gd name="connsiteX12" fmla="*/ 680752 w 723233"/>
                  <a:gd name="connsiteY12" fmla="*/ 65246 h 460349"/>
                  <a:gd name="connsiteX13" fmla="*/ 659320 w 723233"/>
                  <a:gd name="connsiteY13" fmla="*/ 66008 h 460349"/>
                  <a:gd name="connsiteX14" fmla="*/ 638080 w 723233"/>
                  <a:gd name="connsiteY14" fmla="*/ 89725 h 460349"/>
                  <a:gd name="connsiteX15" fmla="*/ 638080 w 723233"/>
                  <a:gd name="connsiteY15" fmla="*/ 95345 h 460349"/>
                  <a:gd name="connsiteX16" fmla="*/ 619982 w 723233"/>
                  <a:gd name="connsiteY16" fmla="*/ 111633 h 460349"/>
                  <a:gd name="connsiteX17" fmla="*/ 85058 w 723233"/>
                  <a:gd name="connsiteY17" fmla="*/ 420529 h 460349"/>
                  <a:gd name="connsiteX18" fmla="*/ 27146 w 723233"/>
                  <a:gd name="connsiteY18" fmla="*/ 453962 h 460349"/>
                  <a:gd name="connsiteX19" fmla="*/ 27146 w 723233"/>
                  <a:gd name="connsiteY19" fmla="*/ 453962 h 460349"/>
                  <a:gd name="connsiteX20" fmla="*/ 0 w 723233"/>
                  <a:gd name="connsiteY20" fmla="*/ 460343 h 460349"/>
                  <a:gd name="connsiteX21" fmla="*/ 0 w 723233"/>
                  <a:gd name="connsiteY21" fmla="*/ 436150 h 460349"/>
                  <a:gd name="connsiteX22" fmla="*/ 27146 w 723233"/>
                  <a:gd name="connsiteY22" fmla="*/ 430054 h 46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3233" h="460349">
                    <a:moveTo>
                      <a:pt x="27146" y="430054"/>
                    </a:moveTo>
                    <a:lnTo>
                      <a:pt x="64008" y="408718"/>
                    </a:lnTo>
                    <a:lnTo>
                      <a:pt x="617125" y="89345"/>
                    </a:lnTo>
                    <a:cubicBezTo>
                      <a:pt x="617610" y="82124"/>
                      <a:pt x="620268" y="75219"/>
                      <a:pt x="624745" y="69532"/>
                    </a:cubicBezTo>
                    <a:cubicBezTo>
                      <a:pt x="631279" y="60884"/>
                      <a:pt x="639518" y="53654"/>
                      <a:pt x="648938" y="48292"/>
                    </a:cubicBezTo>
                    <a:cubicBezTo>
                      <a:pt x="656796" y="43462"/>
                      <a:pt x="665731" y="40681"/>
                      <a:pt x="674941" y="40196"/>
                    </a:cubicBezTo>
                    <a:cubicBezTo>
                      <a:pt x="681161" y="40072"/>
                      <a:pt x="687238" y="42053"/>
                      <a:pt x="692182" y="45815"/>
                    </a:cubicBezTo>
                    <a:cubicBezTo>
                      <a:pt x="699287" y="31613"/>
                      <a:pt x="702755" y="15869"/>
                      <a:pt x="702278" y="0"/>
                    </a:cubicBezTo>
                    <a:lnTo>
                      <a:pt x="723233" y="0"/>
                    </a:lnTo>
                    <a:cubicBezTo>
                      <a:pt x="723233" y="28575"/>
                      <a:pt x="713708" y="57912"/>
                      <a:pt x="701992" y="64675"/>
                    </a:cubicBezTo>
                    <a:lnTo>
                      <a:pt x="691420" y="70866"/>
                    </a:lnTo>
                    <a:cubicBezTo>
                      <a:pt x="685419" y="74295"/>
                      <a:pt x="680752" y="74486"/>
                      <a:pt x="680752" y="70866"/>
                    </a:cubicBezTo>
                    <a:lnTo>
                      <a:pt x="680752" y="65246"/>
                    </a:lnTo>
                    <a:cubicBezTo>
                      <a:pt x="680752" y="58960"/>
                      <a:pt x="671227" y="59246"/>
                      <a:pt x="659320" y="66008"/>
                    </a:cubicBezTo>
                    <a:cubicBezTo>
                      <a:pt x="647414" y="72771"/>
                      <a:pt x="638080" y="83439"/>
                      <a:pt x="638080" y="89725"/>
                    </a:cubicBezTo>
                    <a:lnTo>
                      <a:pt x="638080" y="95345"/>
                    </a:lnTo>
                    <a:cubicBezTo>
                      <a:pt x="638080" y="98584"/>
                      <a:pt x="629983" y="105823"/>
                      <a:pt x="619982" y="111633"/>
                    </a:cubicBezTo>
                    <a:lnTo>
                      <a:pt x="85058" y="420529"/>
                    </a:lnTo>
                    <a:lnTo>
                      <a:pt x="27146" y="453962"/>
                    </a:lnTo>
                    <a:lnTo>
                      <a:pt x="27146" y="453962"/>
                    </a:lnTo>
                    <a:cubicBezTo>
                      <a:pt x="18764" y="458295"/>
                      <a:pt x="9439" y="460486"/>
                      <a:pt x="0" y="460343"/>
                    </a:cubicBezTo>
                    <a:lnTo>
                      <a:pt x="0" y="436150"/>
                    </a:lnTo>
                    <a:cubicBezTo>
                      <a:pt x="9420" y="436474"/>
                      <a:pt x="18764" y="434369"/>
                      <a:pt x="27146" y="430054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3D49A30-1873-4140-9699-CBD232EFBE6B}"/>
                  </a:ext>
                </a:extLst>
              </p:cNvPr>
              <p:cNvSpPr/>
              <p:nvPr/>
            </p:nvSpPr>
            <p:spPr>
              <a:xfrm>
                <a:off x="6642639" y="3713321"/>
                <a:ext cx="723233" cy="460349"/>
              </a:xfrm>
              <a:custGeom>
                <a:avLst/>
                <a:gdLst>
                  <a:gd name="connsiteX0" fmla="*/ 27146 w 723233"/>
                  <a:gd name="connsiteY0" fmla="*/ 430054 h 460349"/>
                  <a:gd name="connsiteX1" fmla="*/ 64008 w 723233"/>
                  <a:gd name="connsiteY1" fmla="*/ 408718 h 460349"/>
                  <a:gd name="connsiteX2" fmla="*/ 617125 w 723233"/>
                  <a:gd name="connsiteY2" fmla="*/ 89345 h 460349"/>
                  <a:gd name="connsiteX3" fmla="*/ 624745 w 723233"/>
                  <a:gd name="connsiteY3" fmla="*/ 69532 h 460349"/>
                  <a:gd name="connsiteX4" fmla="*/ 648938 w 723233"/>
                  <a:gd name="connsiteY4" fmla="*/ 48292 h 460349"/>
                  <a:gd name="connsiteX5" fmla="*/ 674941 w 723233"/>
                  <a:gd name="connsiteY5" fmla="*/ 40196 h 460349"/>
                  <a:gd name="connsiteX6" fmla="*/ 692182 w 723233"/>
                  <a:gd name="connsiteY6" fmla="*/ 45815 h 460349"/>
                  <a:gd name="connsiteX7" fmla="*/ 702278 w 723233"/>
                  <a:gd name="connsiteY7" fmla="*/ 0 h 460349"/>
                  <a:gd name="connsiteX8" fmla="*/ 723233 w 723233"/>
                  <a:gd name="connsiteY8" fmla="*/ 0 h 460349"/>
                  <a:gd name="connsiteX9" fmla="*/ 701992 w 723233"/>
                  <a:gd name="connsiteY9" fmla="*/ 64675 h 460349"/>
                  <a:gd name="connsiteX10" fmla="*/ 691420 w 723233"/>
                  <a:gd name="connsiteY10" fmla="*/ 70866 h 460349"/>
                  <a:gd name="connsiteX11" fmla="*/ 680752 w 723233"/>
                  <a:gd name="connsiteY11" fmla="*/ 70866 h 460349"/>
                  <a:gd name="connsiteX12" fmla="*/ 680752 w 723233"/>
                  <a:gd name="connsiteY12" fmla="*/ 65246 h 460349"/>
                  <a:gd name="connsiteX13" fmla="*/ 659320 w 723233"/>
                  <a:gd name="connsiteY13" fmla="*/ 66008 h 460349"/>
                  <a:gd name="connsiteX14" fmla="*/ 638080 w 723233"/>
                  <a:gd name="connsiteY14" fmla="*/ 89725 h 460349"/>
                  <a:gd name="connsiteX15" fmla="*/ 638080 w 723233"/>
                  <a:gd name="connsiteY15" fmla="*/ 95345 h 460349"/>
                  <a:gd name="connsiteX16" fmla="*/ 619982 w 723233"/>
                  <a:gd name="connsiteY16" fmla="*/ 111633 h 460349"/>
                  <a:gd name="connsiteX17" fmla="*/ 85058 w 723233"/>
                  <a:gd name="connsiteY17" fmla="*/ 420529 h 460349"/>
                  <a:gd name="connsiteX18" fmla="*/ 27146 w 723233"/>
                  <a:gd name="connsiteY18" fmla="*/ 453962 h 460349"/>
                  <a:gd name="connsiteX19" fmla="*/ 27146 w 723233"/>
                  <a:gd name="connsiteY19" fmla="*/ 453962 h 460349"/>
                  <a:gd name="connsiteX20" fmla="*/ 0 w 723233"/>
                  <a:gd name="connsiteY20" fmla="*/ 460343 h 460349"/>
                  <a:gd name="connsiteX21" fmla="*/ 0 w 723233"/>
                  <a:gd name="connsiteY21" fmla="*/ 436150 h 460349"/>
                  <a:gd name="connsiteX22" fmla="*/ 27146 w 723233"/>
                  <a:gd name="connsiteY22" fmla="*/ 430054 h 46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3233" h="460349">
                    <a:moveTo>
                      <a:pt x="27146" y="430054"/>
                    </a:moveTo>
                    <a:lnTo>
                      <a:pt x="64008" y="408718"/>
                    </a:lnTo>
                    <a:lnTo>
                      <a:pt x="617125" y="89345"/>
                    </a:lnTo>
                    <a:cubicBezTo>
                      <a:pt x="617610" y="82124"/>
                      <a:pt x="620268" y="75219"/>
                      <a:pt x="624745" y="69532"/>
                    </a:cubicBezTo>
                    <a:cubicBezTo>
                      <a:pt x="631279" y="60884"/>
                      <a:pt x="639518" y="53654"/>
                      <a:pt x="648938" y="48292"/>
                    </a:cubicBezTo>
                    <a:cubicBezTo>
                      <a:pt x="656796" y="43462"/>
                      <a:pt x="665731" y="40681"/>
                      <a:pt x="674941" y="40196"/>
                    </a:cubicBezTo>
                    <a:cubicBezTo>
                      <a:pt x="681161" y="40072"/>
                      <a:pt x="687238" y="42053"/>
                      <a:pt x="692182" y="45815"/>
                    </a:cubicBezTo>
                    <a:cubicBezTo>
                      <a:pt x="699287" y="31613"/>
                      <a:pt x="702755" y="15869"/>
                      <a:pt x="702278" y="0"/>
                    </a:cubicBezTo>
                    <a:lnTo>
                      <a:pt x="723233" y="0"/>
                    </a:lnTo>
                    <a:cubicBezTo>
                      <a:pt x="723233" y="28575"/>
                      <a:pt x="713708" y="57912"/>
                      <a:pt x="701992" y="64675"/>
                    </a:cubicBezTo>
                    <a:lnTo>
                      <a:pt x="691420" y="70866"/>
                    </a:lnTo>
                    <a:cubicBezTo>
                      <a:pt x="685419" y="74295"/>
                      <a:pt x="680752" y="74486"/>
                      <a:pt x="680752" y="70866"/>
                    </a:cubicBezTo>
                    <a:lnTo>
                      <a:pt x="680752" y="65246"/>
                    </a:lnTo>
                    <a:cubicBezTo>
                      <a:pt x="680752" y="58960"/>
                      <a:pt x="671227" y="59246"/>
                      <a:pt x="659320" y="66008"/>
                    </a:cubicBezTo>
                    <a:cubicBezTo>
                      <a:pt x="647414" y="72771"/>
                      <a:pt x="638080" y="83439"/>
                      <a:pt x="638080" y="89725"/>
                    </a:cubicBezTo>
                    <a:lnTo>
                      <a:pt x="638080" y="95345"/>
                    </a:lnTo>
                    <a:cubicBezTo>
                      <a:pt x="638080" y="98584"/>
                      <a:pt x="629983" y="105823"/>
                      <a:pt x="619982" y="111633"/>
                    </a:cubicBezTo>
                    <a:lnTo>
                      <a:pt x="85058" y="420529"/>
                    </a:lnTo>
                    <a:lnTo>
                      <a:pt x="27146" y="453962"/>
                    </a:lnTo>
                    <a:lnTo>
                      <a:pt x="27146" y="453962"/>
                    </a:lnTo>
                    <a:cubicBezTo>
                      <a:pt x="18764" y="458295"/>
                      <a:pt x="9439" y="460486"/>
                      <a:pt x="0" y="460343"/>
                    </a:cubicBezTo>
                    <a:lnTo>
                      <a:pt x="0" y="436150"/>
                    </a:lnTo>
                    <a:cubicBezTo>
                      <a:pt x="9420" y="436474"/>
                      <a:pt x="18764" y="434369"/>
                      <a:pt x="27146" y="430054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8767630-FDF2-465C-8DE1-5380CBB87AB7}"/>
                  </a:ext>
                </a:extLst>
              </p:cNvPr>
              <p:cNvSpPr/>
              <p:nvPr/>
            </p:nvSpPr>
            <p:spPr>
              <a:xfrm>
                <a:off x="6642734" y="3529526"/>
                <a:ext cx="722852" cy="422689"/>
              </a:xfrm>
              <a:custGeom>
                <a:avLst/>
                <a:gdLst>
                  <a:gd name="connsiteX0" fmla="*/ 26861 w 722852"/>
                  <a:gd name="connsiteY0" fmla="*/ 391439 h 422689"/>
                  <a:gd name="connsiteX1" fmla="*/ 26861 w 722852"/>
                  <a:gd name="connsiteY1" fmla="*/ 391439 h 422689"/>
                  <a:gd name="connsiteX2" fmla="*/ 63722 w 722852"/>
                  <a:gd name="connsiteY2" fmla="*/ 370103 h 422689"/>
                  <a:gd name="connsiteX3" fmla="*/ 488633 w 722852"/>
                  <a:gd name="connsiteY3" fmla="*/ 124930 h 422689"/>
                  <a:gd name="connsiteX4" fmla="*/ 624840 w 722852"/>
                  <a:gd name="connsiteY4" fmla="*/ 46444 h 422689"/>
                  <a:gd name="connsiteX5" fmla="*/ 642938 w 722852"/>
                  <a:gd name="connsiteY5" fmla="*/ 41777 h 422689"/>
                  <a:gd name="connsiteX6" fmla="*/ 642938 w 722852"/>
                  <a:gd name="connsiteY6" fmla="*/ 41777 h 422689"/>
                  <a:gd name="connsiteX7" fmla="*/ 642938 w 722852"/>
                  <a:gd name="connsiteY7" fmla="*/ 47968 h 422689"/>
                  <a:gd name="connsiteX8" fmla="*/ 664178 w 722852"/>
                  <a:gd name="connsiteY8" fmla="*/ 47968 h 422689"/>
                  <a:gd name="connsiteX9" fmla="*/ 680942 w 722852"/>
                  <a:gd name="connsiteY9" fmla="*/ 26537 h 422689"/>
                  <a:gd name="connsiteX10" fmla="*/ 680942 w 722852"/>
                  <a:gd name="connsiteY10" fmla="*/ 19869 h 422689"/>
                  <a:gd name="connsiteX11" fmla="*/ 684086 w 722852"/>
                  <a:gd name="connsiteY11" fmla="*/ 11868 h 422689"/>
                  <a:gd name="connsiteX12" fmla="*/ 687229 w 722852"/>
                  <a:gd name="connsiteY12" fmla="*/ 10154 h 422689"/>
                  <a:gd name="connsiteX13" fmla="*/ 693896 w 722852"/>
                  <a:gd name="connsiteY13" fmla="*/ 6248 h 422689"/>
                  <a:gd name="connsiteX14" fmla="*/ 702183 w 722852"/>
                  <a:gd name="connsiteY14" fmla="*/ 1391 h 422689"/>
                  <a:gd name="connsiteX15" fmla="*/ 712756 w 722852"/>
                  <a:gd name="connsiteY15" fmla="*/ 2343 h 422689"/>
                  <a:gd name="connsiteX16" fmla="*/ 713804 w 722852"/>
                  <a:gd name="connsiteY16" fmla="*/ 3296 h 422689"/>
                  <a:gd name="connsiteX17" fmla="*/ 715709 w 722852"/>
                  <a:gd name="connsiteY17" fmla="*/ 5868 h 422689"/>
                  <a:gd name="connsiteX18" fmla="*/ 716661 w 722852"/>
                  <a:gd name="connsiteY18" fmla="*/ 7201 h 422689"/>
                  <a:gd name="connsiteX19" fmla="*/ 719042 w 722852"/>
                  <a:gd name="connsiteY19" fmla="*/ 12440 h 422689"/>
                  <a:gd name="connsiteX20" fmla="*/ 720947 w 722852"/>
                  <a:gd name="connsiteY20" fmla="*/ 18536 h 422689"/>
                  <a:gd name="connsiteX21" fmla="*/ 722281 w 722852"/>
                  <a:gd name="connsiteY21" fmla="*/ 25584 h 422689"/>
                  <a:gd name="connsiteX22" fmla="*/ 722852 w 722852"/>
                  <a:gd name="connsiteY22" fmla="*/ 29966 h 422689"/>
                  <a:gd name="connsiteX23" fmla="*/ 722852 w 722852"/>
                  <a:gd name="connsiteY23" fmla="*/ 33395 h 422689"/>
                  <a:gd name="connsiteX24" fmla="*/ 722852 w 722852"/>
                  <a:gd name="connsiteY24" fmla="*/ 41586 h 422689"/>
                  <a:gd name="connsiteX25" fmla="*/ 722852 w 722852"/>
                  <a:gd name="connsiteY25" fmla="*/ 183318 h 422689"/>
                  <a:gd name="connsiteX26" fmla="*/ 701897 w 722852"/>
                  <a:gd name="connsiteY26" fmla="*/ 183318 h 422689"/>
                  <a:gd name="connsiteX27" fmla="*/ 701897 w 722852"/>
                  <a:gd name="connsiteY27" fmla="*/ 42348 h 422689"/>
                  <a:gd name="connsiteX28" fmla="*/ 701897 w 722852"/>
                  <a:gd name="connsiteY28" fmla="*/ 35776 h 422689"/>
                  <a:gd name="connsiteX29" fmla="*/ 701421 w 722852"/>
                  <a:gd name="connsiteY29" fmla="*/ 30537 h 422689"/>
                  <a:gd name="connsiteX30" fmla="*/ 669703 w 722852"/>
                  <a:gd name="connsiteY30" fmla="*/ 69876 h 422689"/>
                  <a:gd name="connsiteX31" fmla="*/ 644176 w 722852"/>
                  <a:gd name="connsiteY31" fmla="*/ 77877 h 422689"/>
                  <a:gd name="connsiteX32" fmla="*/ 625126 w 722852"/>
                  <a:gd name="connsiteY32" fmla="*/ 70923 h 422689"/>
                  <a:gd name="connsiteX33" fmla="*/ 623316 w 722852"/>
                  <a:gd name="connsiteY33" fmla="*/ 71971 h 422689"/>
                  <a:gd name="connsiteX34" fmla="*/ 619601 w 722852"/>
                  <a:gd name="connsiteY34" fmla="*/ 74162 h 422689"/>
                  <a:gd name="connsiteX35" fmla="*/ 84677 w 722852"/>
                  <a:gd name="connsiteY35" fmla="*/ 383057 h 422689"/>
                  <a:gd name="connsiteX36" fmla="*/ 26765 w 722852"/>
                  <a:gd name="connsiteY36" fmla="*/ 416490 h 422689"/>
                  <a:gd name="connsiteX37" fmla="*/ 26765 w 722852"/>
                  <a:gd name="connsiteY37" fmla="*/ 416490 h 422689"/>
                  <a:gd name="connsiteX38" fmla="*/ 26765 w 722852"/>
                  <a:gd name="connsiteY38" fmla="*/ 416490 h 422689"/>
                  <a:gd name="connsiteX39" fmla="*/ 0 w 722852"/>
                  <a:gd name="connsiteY39" fmla="*/ 422681 h 422689"/>
                  <a:gd name="connsiteX40" fmla="*/ 0 w 722852"/>
                  <a:gd name="connsiteY40" fmla="*/ 398488 h 422689"/>
                  <a:gd name="connsiteX41" fmla="*/ 26861 w 722852"/>
                  <a:gd name="connsiteY41" fmla="*/ 391439 h 42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22852" h="422689">
                    <a:moveTo>
                      <a:pt x="26861" y="391439"/>
                    </a:moveTo>
                    <a:lnTo>
                      <a:pt x="26861" y="391439"/>
                    </a:lnTo>
                    <a:lnTo>
                      <a:pt x="63722" y="370103"/>
                    </a:lnTo>
                    <a:lnTo>
                      <a:pt x="488633" y="124930"/>
                    </a:lnTo>
                    <a:lnTo>
                      <a:pt x="624840" y="46444"/>
                    </a:lnTo>
                    <a:cubicBezTo>
                      <a:pt x="634365" y="40824"/>
                      <a:pt x="642366" y="38824"/>
                      <a:pt x="642938" y="41777"/>
                    </a:cubicBezTo>
                    <a:lnTo>
                      <a:pt x="642938" y="41777"/>
                    </a:lnTo>
                    <a:lnTo>
                      <a:pt x="642938" y="47968"/>
                    </a:lnTo>
                    <a:cubicBezTo>
                      <a:pt x="642938" y="54731"/>
                      <a:pt x="652463" y="54731"/>
                      <a:pt x="664178" y="47968"/>
                    </a:cubicBezTo>
                    <a:cubicBezTo>
                      <a:pt x="673027" y="44110"/>
                      <a:pt x="679333" y="36052"/>
                      <a:pt x="680942" y="26537"/>
                    </a:cubicBezTo>
                    <a:lnTo>
                      <a:pt x="680942" y="19869"/>
                    </a:lnTo>
                    <a:cubicBezTo>
                      <a:pt x="680656" y="16850"/>
                      <a:pt x="681828" y="13887"/>
                      <a:pt x="684086" y="11868"/>
                    </a:cubicBezTo>
                    <a:lnTo>
                      <a:pt x="687229" y="10154"/>
                    </a:lnTo>
                    <a:lnTo>
                      <a:pt x="693896" y="6248"/>
                    </a:lnTo>
                    <a:lnTo>
                      <a:pt x="702183" y="1391"/>
                    </a:lnTo>
                    <a:cubicBezTo>
                      <a:pt x="705507" y="-772"/>
                      <a:pt x="709879" y="-381"/>
                      <a:pt x="712756" y="2343"/>
                    </a:cubicBezTo>
                    <a:cubicBezTo>
                      <a:pt x="713146" y="2610"/>
                      <a:pt x="713499" y="2934"/>
                      <a:pt x="713804" y="3296"/>
                    </a:cubicBezTo>
                    <a:cubicBezTo>
                      <a:pt x="714547" y="4067"/>
                      <a:pt x="715185" y="4934"/>
                      <a:pt x="715709" y="5868"/>
                    </a:cubicBezTo>
                    <a:cubicBezTo>
                      <a:pt x="716071" y="6277"/>
                      <a:pt x="716385" y="6725"/>
                      <a:pt x="716661" y="7201"/>
                    </a:cubicBezTo>
                    <a:cubicBezTo>
                      <a:pt x="717642" y="8858"/>
                      <a:pt x="718442" y="10611"/>
                      <a:pt x="719042" y="12440"/>
                    </a:cubicBezTo>
                    <a:cubicBezTo>
                      <a:pt x="719795" y="14430"/>
                      <a:pt x="720423" y="16469"/>
                      <a:pt x="720947" y="18536"/>
                    </a:cubicBezTo>
                    <a:cubicBezTo>
                      <a:pt x="721424" y="20822"/>
                      <a:pt x="721900" y="23108"/>
                      <a:pt x="722281" y="25584"/>
                    </a:cubicBezTo>
                    <a:cubicBezTo>
                      <a:pt x="722567" y="27032"/>
                      <a:pt x="722767" y="28489"/>
                      <a:pt x="722852" y="29966"/>
                    </a:cubicBezTo>
                    <a:lnTo>
                      <a:pt x="722852" y="33395"/>
                    </a:lnTo>
                    <a:cubicBezTo>
                      <a:pt x="722852" y="35966"/>
                      <a:pt x="722852" y="38729"/>
                      <a:pt x="722852" y="41586"/>
                    </a:cubicBezTo>
                    <a:lnTo>
                      <a:pt x="722852" y="183318"/>
                    </a:lnTo>
                    <a:lnTo>
                      <a:pt x="701897" y="183318"/>
                    </a:lnTo>
                    <a:lnTo>
                      <a:pt x="701897" y="42348"/>
                    </a:lnTo>
                    <a:cubicBezTo>
                      <a:pt x="701897" y="40157"/>
                      <a:pt x="701897" y="37871"/>
                      <a:pt x="701897" y="35776"/>
                    </a:cubicBezTo>
                    <a:lnTo>
                      <a:pt x="701421" y="30537"/>
                    </a:lnTo>
                    <a:cubicBezTo>
                      <a:pt x="699516" y="47206"/>
                      <a:pt x="683609" y="62065"/>
                      <a:pt x="669703" y="69876"/>
                    </a:cubicBezTo>
                    <a:cubicBezTo>
                      <a:pt x="662045" y="74743"/>
                      <a:pt x="653244" y="77505"/>
                      <a:pt x="644176" y="77877"/>
                    </a:cubicBezTo>
                    <a:cubicBezTo>
                      <a:pt x="637194" y="77962"/>
                      <a:pt x="630412" y="75495"/>
                      <a:pt x="625126" y="70923"/>
                    </a:cubicBezTo>
                    <a:lnTo>
                      <a:pt x="623316" y="71971"/>
                    </a:lnTo>
                    <a:lnTo>
                      <a:pt x="619601" y="74162"/>
                    </a:lnTo>
                    <a:lnTo>
                      <a:pt x="84677" y="383057"/>
                    </a:lnTo>
                    <a:lnTo>
                      <a:pt x="26765" y="416490"/>
                    </a:lnTo>
                    <a:lnTo>
                      <a:pt x="26765" y="416490"/>
                    </a:lnTo>
                    <a:lnTo>
                      <a:pt x="26765" y="416490"/>
                    </a:lnTo>
                    <a:cubicBezTo>
                      <a:pt x="18488" y="420719"/>
                      <a:pt x="9297" y="422843"/>
                      <a:pt x="0" y="422681"/>
                    </a:cubicBezTo>
                    <a:lnTo>
                      <a:pt x="0" y="398488"/>
                    </a:lnTo>
                    <a:cubicBezTo>
                      <a:pt x="9401" y="398421"/>
                      <a:pt x="18640" y="396002"/>
                      <a:pt x="26861" y="391439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B78B757-F32F-4F0B-8CC7-F308722BCD38}"/>
                  </a:ext>
                </a:extLst>
              </p:cNvPr>
              <p:cNvSpPr/>
              <p:nvPr/>
            </p:nvSpPr>
            <p:spPr>
              <a:xfrm>
                <a:off x="6642734" y="3529526"/>
                <a:ext cx="722852" cy="422689"/>
              </a:xfrm>
              <a:custGeom>
                <a:avLst/>
                <a:gdLst>
                  <a:gd name="connsiteX0" fmla="*/ 26861 w 722852"/>
                  <a:gd name="connsiteY0" fmla="*/ 391439 h 422689"/>
                  <a:gd name="connsiteX1" fmla="*/ 26861 w 722852"/>
                  <a:gd name="connsiteY1" fmla="*/ 391439 h 422689"/>
                  <a:gd name="connsiteX2" fmla="*/ 63722 w 722852"/>
                  <a:gd name="connsiteY2" fmla="*/ 370103 h 422689"/>
                  <a:gd name="connsiteX3" fmla="*/ 488633 w 722852"/>
                  <a:gd name="connsiteY3" fmla="*/ 124930 h 422689"/>
                  <a:gd name="connsiteX4" fmla="*/ 624840 w 722852"/>
                  <a:gd name="connsiteY4" fmla="*/ 46444 h 422689"/>
                  <a:gd name="connsiteX5" fmla="*/ 642938 w 722852"/>
                  <a:gd name="connsiteY5" fmla="*/ 41777 h 422689"/>
                  <a:gd name="connsiteX6" fmla="*/ 642938 w 722852"/>
                  <a:gd name="connsiteY6" fmla="*/ 41777 h 422689"/>
                  <a:gd name="connsiteX7" fmla="*/ 642938 w 722852"/>
                  <a:gd name="connsiteY7" fmla="*/ 47968 h 422689"/>
                  <a:gd name="connsiteX8" fmla="*/ 664178 w 722852"/>
                  <a:gd name="connsiteY8" fmla="*/ 47968 h 422689"/>
                  <a:gd name="connsiteX9" fmla="*/ 680942 w 722852"/>
                  <a:gd name="connsiteY9" fmla="*/ 26537 h 422689"/>
                  <a:gd name="connsiteX10" fmla="*/ 680942 w 722852"/>
                  <a:gd name="connsiteY10" fmla="*/ 19869 h 422689"/>
                  <a:gd name="connsiteX11" fmla="*/ 684086 w 722852"/>
                  <a:gd name="connsiteY11" fmla="*/ 11868 h 422689"/>
                  <a:gd name="connsiteX12" fmla="*/ 687229 w 722852"/>
                  <a:gd name="connsiteY12" fmla="*/ 10154 h 422689"/>
                  <a:gd name="connsiteX13" fmla="*/ 693896 w 722852"/>
                  <a:gd name="connsiteY13" fmla="*/ 6248 h 422689"/>
                  <a:gd name="connsiteX14" fmla="*/ 702183 w 722852"/>
                  <a:gd name="connsiteY14" fmla="*/ 1391 h 422689"/>
                  <a:gd name="connsiteX15" fmla="*/ 712756 w 722852"/>
                  <a:gd name="connsiteY15" fmla="*/ 2343 h 422689"/>
                  <a:gd name="connsiteX16" fmla="*/ 713804 w 722852"/>
                  <a:gd name="connsiteY16" fmla="*/ 3296 h 422689"/>
                  <a:gd name="connsiteX17" fmla="*/ 715709 w 722852"/>
                  <a:gd name="connsiteY17" fmla="*/ 5868 h 422689"/>
                  <a:gd name="connsiteX18" fmla="*/ 716661 w 722852"/>
                  <a:gd name="connsiteY18" fmla="*/ 7201 h 422689"/>
                  <a:gd name="connsiteX19" fmla="*/ 719042 w 722852"/>
                  <a:gd name="connsiteY19" fmla="*/ 12440 h 422689"/>
                  <a:gd name="connsiteX20" fmla="*/ 720947 w 722852"/>
                  <a:gd name="connsiteY20" fmla="*/ 18536 h 422689"/>
                  <a:gd name="connsiteX21" fmla="*/ 722281 w 722852"/>
                  <a:gd name="connsiteY21" fmla="*/ 25584 h 422689"/>
                  <a:gd name="connsiteX22" fmla="*/ 722852 w 722852"/>
                  <a:gd name="connsiteY22" fmla="*/ 29966 h 422689"/>
                  <a:gd name="connsiteX23" fmla="*/ 722852 w 722852"/>
                  <a:gd name="connsiteY23" fmla="*/ 33395 h 422689"/>
                  <a:gd name="connsiteX24" fmla="*/ 722852 w 722852"/>
                  <a:gd name="connsiteY24" fmla="*/ 41586 h 422689"/>
                  <a:gd name="connsiteX25" fmla="*/ 722852 w 722852"/>
                  <a:gd name="connsiteY25" fmla="*/ 183318 h 422689"/>
                  <a:gd name="connsiteX26" fmla="*/ 701897 w 722852"/>
                  <a:gd name="connsiteY26" fmla="*/ 183318 h 422689"/>
                  <a:gd name="connsiteX27" fmla="*/ 701897 w 722852"/>
                  <a:gd name="connsiteY27" fmla="*/ 42348 h 422689"/>
                  <a:gd name="connsiteX28" fmla="*/ 701897 w 722852"/>
                  <a:gd name="connsiteY28" fmla="*/ 35776 h 422689"/>
                  <a:gd name="connsiteX29" fmla="*/ 701421 w 722852"/>
                  <a:gd name="connsiteY29" fmla="*/ 30537 h 422689"/>
                  <a:gd name="connsiteX30" fmla="*/ 669703 w 722852"/>
                  <a:gd name="connsiteY30" fmla="*/ 69876 h 422689"/>
                  <a:gd name="connsiteX31" fmla="*/ 644176 w 722852"/>
                  <a:gd name="connsiteY31" fmla="*/ 77877 h 422689"/>
                  <a:gd name="connsiteX32" fmla="*/ 625126 w 722852"/>
                  <a:gd name="connsiteY32" fmla="*/ 70923 h 422689"/>
                  <a:gd name="connsiteX33" fmla="*/ 623316 w 722852"/>
                  <a:gd name="connsiteY33" fmla="*/ 71971 h 422689"/>
                  <a:gd name="connsiteX34" fmla="*/ 619601 w 722852"/>
                  <a:gd name="connsiteY34" fmla="*/ 74162 h 422689"/>
                  <a:gd name="connsiteX35" fmla="*/ 84677 w 722852"/>
                  <a:gd name="connsiteY35" fmla="*/ 383057 h 422689"/>
                  <a:gd name="connsiteX36" fmla="*/ 26765 w 722852"/>
                  <a:gd name="connsiteY36" fmla="*/ 416490 h 422689"/>
                  <a:gd name="connsiteX37" fmla="*/ 26765 w 722852"/>
                  <a:gd name="connsiteY37" fmla="*/ 416490 h 422689"/>
                  <a:gd name="connsiteX38" fmla="*/ 26765 w 722852"/>
                  <a:gd name="connsiteY38" fmla="*/ 416490 h 422689"/>
                  <a:gd name="connsiteX39" fmla="*/ 0 w 722852"/>
                  <a:gd name="connsiteY39" fmla="*/ 422681 h 422689"/>
                  <a:gd name="connsiteX40" fmla="*/ 0 w 722852"/>
                  <a:gd name="connsiteY40" fmla="*/ 398488 h 422689"/>
                  <a:gd name="connsiteX41" fmla="*/ 26861 w 722852"/>
                  <a:gd name="connsiteY41" fmla="*/ 391439 h 42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22852" h="422689">
                    <a:moveTo>
                      <a:pt x="26861" y="391439"/>
                    </a:moveTo>
                    <a:lnTo>
                      <a:pt x="26861" y="391439"/>
                    </a:lnTo>
                    <a:lnTo>
                      <a:pt x="63722" y="370103"/>
                    </a:lnTo>
                    <a:lnTo>
                      <a:pt x="488633" y="124930"/>
                    </a:lnTo>
                    <a:lnTo>
                      <a:pt x="624840" y="46444"/>
                    </a:lnTo>
                    <a:cubicBezTo>
                      <a:pt x="634365" y="40824"/>
                      <a:pt x="642366" y="38824"/>
                      <a:pt x="642938" y="41777"/>
                    </a:cubicBezTo>
                    <a:lnTo>
                      <a:pt x="642938" y="41777"/>
                    </a:lnTo>
                    <a:lnTo>
                      <a:pt x="642938" y="47968"/>
                    </a:lnTo>
                    <a:cubicBezTo>
                      <a:pt x="642938" y="54731"/>
                      <a:pt x="652463" y="54731"/>
                      <a:pt x="664178" y="47968"/>
                    </a:cubicBezTo>
                    <a:cubicBezTo>
                      <a:pt x="673027" y="44110"/>
                      <a:pt x="679333" y="36052"/>
                      <a:pt x="680942" y="26537"/>
                    </a:cubicBezTo>
                    <a:lnTo>
                      <a:pt x="680942" y="19869"/>
                    </a:lnTo>
                    <a:cubicBezTo>
                      <a:pt x="680656" y="16850"/>
                      <a:pt x="681828" y="13887"/>
                      <a:pt x="684086" y="11868"/>
                    </a:cubicBezTo>
                    <a:lnTo>
                      <a:pt x="687229" y="10154"/>
                    </a:lnTo>
                    <a:lnTo>
                      <a:pt x="693896" y="6248"/>
                    </a:lnTo>
                    <a:lnTo>
                      <a:pt x="702183" y="1391"/>
                    </a:lnTo>
                    <a:cubicBezTo>
                      <a:pt x="705507" y="-772"/>
                      <a:pt x="709879" y="-381"/>
                      <a:pt x="712756" y="2343"/>
                    </a:cubicBezTo>
                    <a:cubicBezTo>
                      <a:pt x="713146" y="2610"/>
                      <a:pt x="713499" y="2934"/>
                      <a:pt x="713804" y="3296"/>
                    </a:cubicBezTo>
                    <a:cubicBezTo>
                      <a:pt x="714547" y="4067"/>
                      <a:pt x="715185" y="4934"/>
                      <a:pt x="715709" y="5868"/>
                    </a:cubicBezTo>
                    <a:cubicBezTo>
                      <a:pt x="716071" y="6277"/>
                      <a:pt x="716385" y="6725"/>
                      <a:pt x="716661" y="7201"/>
                    </a:cubicBezTo>
                    <a:cubicBezTo>
                      <a:pt x="717642" y="8858"/>
                      <a:pt x="718442" y="10611"/>
                      <a:pt x="719042" y="12440"/>
                    </a:cubicBezTo>
                    <a:cubicBezTo>
                      <a:pt x="719795" y="14430"/>
                      <a:pt x="720423" y="16469"/>
                      <a:pt x="720947" y="18536"/>
                    </a:cubicBezTo>
                    <a:cubicBezTo>
                      <a:pt x="721424" y="20822"/>
                      <a:pt x="721900" y="23108"/>
                      <a:pt x="722281" y="25584"/>
                    </a:cubicBezTo>
                    <a:cubicBezTo>
                      <a:pt x="722567" y="27032"/>
                      <a:pt x="722767" y="28489"/>
                      <a:pt x="722852" y="29966"/>
                    </a:cubicBezTo>
                    <a:lnTo>
                      <a:pt x="722852" y="33395"/>
                    </a:lnTo>
                    <a:cubicBezTo>
                      <a:pt x="722852" y="35966"/>
                      <a:pt x="722852" y="38729"/>
                      <a:pt x="722852" y="41586"/>
                    </a:cubicBezTo>
                    <a:lnTo>
                      <a:pt x="722852" y="183318"/>
                    </a:lnTo>
                    <a:lnTo>
                      <a:pt x="701897" y="183318"/>
                    </a:lnTo>
                    <a:lnTo>
                      <a:pt x="701897" y="42348"/>
                    </a:lnTo>
                    <a:cubicBezTo>
                      <a:pt x="701897" y="40157"/>
                      <a:pt x="701897" y="37871"/>
                      <a:pt x="701897" y="35776"/>
                    </a:cubicBezTo>
                    <a:lnTo>
                      <a:pt x="701421" y="30537"/>
                    </a:lnTo>
                    <a:cubicBezTo>
                      <a:pt x="699516" y="47206"/>
                      <a:pt x="683609" y="62065"/>
                      <a:pt x="669703" y="69876"/>
                    </a:cubicBezTo>
                    <a:cubicBezTo>
                      <a:pt x="662045" y="74743"/>
                      <a:pt x="653244" y="77505"/>
                      <a:pt x="644176" y="77877"/>
                    </a:cubicBezTo>
                    <a:cubicBezTo>
                      <a:pt x="637194" y="77962"/>
                      <a:pt x="630412" y="75495"/>
                      <a:pt x="625126" y="70923"/>
                    </a:cubicBezTo>
                    <a:lnTo>
                      <a:pt x="623316" y="71971"/>
                    </a:lnTo>
                    <a:lnTo>
                      <a:pt x="619601" y="74162"/>
                    </a:lnTo>
                    <a:lnTo>
                      <a:pt x="84677" y="383057"/>
                    </a:lnTo>
                    <a:lnTo>
                      <a:pt x="26765" y="416490"/>
                    </a:lnTo>
                    <a:lnTo>
                      <a:pt x="26765" y="416490"/>
                    </a:lnTo>
                    <a:lnTo>
                      <a:pt x="26765" y="416490"/>
                    </a:lnTo>
                    <a:cubicBezTo>
                      <a:pt x="18488" y="420719"/>
                      <a:pt x="9297" y="422843"/>
                      <a:pt x="0" y="422681"/>
                    </a:cubicBezTo>
                    <a:lnTo>
                      <a:pt x="0" y="398488"/>
                    </a:lnTo>
                    <a:cubicBezTo>
                      <a:pt x="9401" y="398421"/>
                      <a:pt x="18640" y="396002"/>
                      <a:pt x="26861" y="391439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9CAA85D-5306-4BF2-A6BF-8303F6611F5D}"/>
                  </a:ext>
                </a:extLst>
              </p:cNvPr>
              <p:cNvSpPr/>
              <p:nvPr/>
            </p:nvSpPr>
            <p:spPr>
              <a:xfrm>
                <a:off x="5722715" y="3395853"/>
                <a:ext cx="919352" cy="555408"/>
              </a:xfrm>
              <a:custGeom>
                <a:avLst/>
                <a:gdLst>
                  <a:gd name="connsiteX0" fmla="*/ 0 w 919352"/>
                  <a:gd name="connsiteY0" fmla="*/ 0 h 555408"/>
                  <a:gd name="connsiteX1" fmla="*/ 0 w 919352"/>
                  <a:gd name="connsiteY1" fmla="*/ 24575 h 555408"/>
                  <a:gd name="connsiteX2" fmla="*/ 10763 w 919352"/>
                  <a:gd name="connsiteY2" fmla="*/ 40100 h 555408"/>
                  <a:gd name="connsiteX3" fmla="*/ 10763 w 919352"/>
                  <a:gd name="connsiteY3" fmla="*/ 40100 h 555408"/>
                  <a:gd name="connsiteX4" fmla="*/ 834485 w 919352"/>
                  <a:gd name="connsiteY4" fmla="*/ 515588 h 555408"/>
                  <a:gd name="connsiteX5" fmla="*/ 892302 w 919352"/>
                  <a:gd name="connsiteY5" fmla="*/ 549021 h 555408"/>
                  <a:gd name="connsiteX6" fmla="*/ 892302 w 919352"/>
                  <a:gd name="connsiteY6" fmla="*/ 549021 h 555408"/>
                  <a:gd name="connsiteX7" fmla="*/ 919353 w 919352"/>
                  <a:gd name="connsiteY7" fmla="*/ 555403 h 555408"/>
                  <a:gd name="connsiteX8" fmla="*/ 919353 w 919352"/>
                  <a:gd name="connsiteY8" fmla="*/ 531209 h 555408"/>
                  <a:gd name="connsiteX9" fmla="*/ 892207 w 919352"/>
                  <a:gd name="connsiteY9" fmla="*/ 524732 h 555408"/>
                  <a:gd name="connsiteX10" fmla="*/ 855440 w 919352"/>
                  <a:gd name="connsiteY10" fmla="*/ 503492 h 555408"/>
                  <a:gd name="connsiteX11" fmla="*/ 855440 w 919352"/>
                  <a:gd name="connsiteY11" fmla="*/ 503492 h 555408"/>
                  <a:gd name="connsiteX12" fmla="*/ 11335 w 919352"/>
                  <a:gd name="connsiteY12" fmla="*/ 16002 h 555408"/>
                  <a:gd name="connsiteX13" fmla="*/ 0 w 919352"/>
                  <a:gd name="connsiteY13" fmla="*/ 0 h 55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9352" h="555408">
                    <a:moveTo>
                      <a:pt x="0" y="0"/>
                    </a:moveTo>
                    <a:lnTo>
                      <a:pt x="0" y="24575"/>
                    </a:lnTo>
                    <a:cubicBezTo>
                      <a:pt x="591" y="31290"/>
                      <a:pt x="4677" y="37195"/>
                      <a:pt x="10763" y="40100"/>
                    </a:cubicBezTo>
                    <a:lnTo>
                      <a:pt x="10763" y="40100"/>
                    </a:lnTo>
                    <a:lnTo>
                      <a:pt x="834485" y="515588"/>
                    </a:lnTo>
                    <a:lnTo>
                      <a:pt x="892302" y="549021"/>
                    </a:lnTo>
                    <a:lnTo>
                      <a:pt x="892302" y="549021"/>
                    </a:lnTo>
                    <a:cubicBezTo>
                      <a:pt x="900656" y="553345"/>
                      <a:pt x="909952" y="555536"/>
                      <a:pt x="919353" y="555403"/>
                    </a:cubicBezTo>
                    <a:lnTo>
                      <a:pt x="919353" y="531209"/>
                    </a:lnTo>
                    <a:cubicBezTo>
                      <a:pt x="909895" y="531419"/>
                      <a:pt x="900551" y="529190"/>
                      <a:pt x="892207" y="524732"/>
                    </a:cubicBezTo>
                    <a:lnTo>
                      <a:pt x="855440" y="503492"/>
                    </a:lnTo>
                    <a:lnTo>
                      <a:pt x="855440" y="503492"/>
                    </a:lnTo>
                    <a:lnTo>
                      <a:pt x="11335" y="16002"/>
                    </a:lnTo>
                    <a:cubicBezTo>
                      <a:pt x="4801" y="13278"/>
                      <a:pt x="400" y="7067"/>
                      <a:pt x="0" y="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8A452D9-087A-4EE8-B3FF-BB82F5E1D5A5}"/>
                  </a:ext>
                </a:extLst>
              </p:cNvPr>
              <p:cNvSpPr/>
              <p:nvPr/>
            </p:nvSpPr>
            <p:spPr>
              <a:xfrm>
                <a:off x="5722715" y="3395853"/>
                <a:ext cx="919352" cy="555408"/>
              </a:xfrm>
              <a:custGeom>
                <a:avLst/>
                <a:gdLst>
                  <a:gd name="connsiteX0" fmla="*/ 0 w 919352"/>
                  <a:gd name="connsiteY0" fmla="*/ 0 h 555408"/>
                  <a:gd name="connsiteX1" fmla="*/ 0 w 919352"/>
                  <a:gd name="connsiteY1" fmla="*/ 24575 h 555408"/>
                  <a:gd name="connsiteX2" fmla="*/ 10763 w 919352"/>
                  <a:gd name="connsiteY2" fmla="*/ 40100 h 555408"/>
                  <a:gd name="connsiteX3" fmla="*/ 10763 w 919352"/>
                  <a:gd name="connsiteY3" fmla="*/ 40100 h 555408"/>
                  <a:gd name="connsiteX4" fmla="*/ 834485 w 919352"/>
                  <a:gd name="connsiteY4" fmla="*/ 515588 h 555408"/>
                  <a:gd name="connsiteX5" fmla="*/ 892302 w 919352"/>
                  <a:gd name="connsiteY5" fmla="*/ 549021 h 555408"/>
                  <a:gd name="connsiteX6" fmla="*/ 892302 w 919352"/>
                  <a:gd name="connsiteY6" fmla="*/ 549021 h 555408"/>
                  <a:gd name="connsiteX7" fmla="*/ 919353 w 919352"/>
                  <a:gd name="connsiteY7" fmla="*/ 555403 h 555408"/>
                  <a:gd name="connsiteX8" fmla="*/ 919353 w 919352"/>
                  <a:gd name="connsiteY8" fmla="*/ 531209 h 555408"/>
                  <a:gd name="connsiteX9" fmla="*/ 892207 w 919352"/>
                  <a:gd name="connsiteY9" fmla="*/ 524732 h 555408"/>
                  <a:gd name="connsiteX10" fmla="*/ 855440 w 919352"/>
                  <a:gd name="connsiteY10" fmla="*/ 503492 h 555408"/>
                  <a:gd name="connsiteX11" fmla="*/ 855440 w 919352"/>
                  <a:gd name="connsiteY11" fmla="*/ 503492 h 555408"/>
                  <a:gd name="connsiteX12" fmla="*/ 11335 w 919352"/>
                  <a:gd name="connsiteY12" fmla="*/ 16002 h 555408"/>
                  <a:gd name="connsiteX13" fmla="*/ 0 w 919352"/>
                  <a:gd name="connsiteY13" fmla="*/ 0 h 55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9352" h="555408">
                    <a:moveTo>
                      <a:pt x="0" y="0"/>
                    </a:moveTo>
                    <a:lnTo>
                      <a:pt x="0" y="24575"/>
                    </a:lnTo>
                    <a:cubicBezTo>
                      <a:pt x="591" y="31290"/>
                      <a:pt x="4677" y="37195"/>
                      <a:pt x="10763" y="40100"/>
                    </a:cubicBezTo>
                    <a:lnTo>
                      <a:pt x="10763" y="40100"/>
                    </a:lnTo>
                    <a:lnTo>
                      <a:pt x="834485" y="515588"/>
                    </a:lnTo>
                    <a:lnTo>
                      <a:pt x="892302" y="549021"/>
                    </a:lnTo>
                    <a:lnTo>
                      <a:pt x="892302" y="549021"/>
                    </a:lnTo>
                    <a:cubicBezTo>
                      <a:pt x="900656" y="553345"/>
                      <a:pt x="909952" y="555536"/>
                      <a:pt x="919353" y="555403"/>
                    </a:cubicBezTo>
                    <a:lnTo>
                      <a:pt x="919353" y="531209"/>
                    </a:lnTo>
                    <a:cubicBezTo>
                      <a:pt x="909895" y="531419"/>
                      <a:pt x="900551" y="529190"/>
                      <a:pt x="892207" y="524732"/>
                    </a:cubicBezTo>
                    <a:lnTo>
                      <a:pt x="855440" y="503492"/>
                    </a:lnTo>
                    <a:lnTo>
                      <a:pt x="855440" y="503492"/>
                    </a:lnTo>
                    <a:lnTo>
                      <a:pt x="11335" y="16002"/>
                    </a:lnTo>
                    <a:cubicBezTo>
                      <a:pt x="4801" y="13278"/>
                      <a:pt x="400" y="7067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60EA319-9F45-414D-A3AF-80C8D1DF9921}"/>
                  </a:ext>
                </a:extLst>
              </p:cNvPr>
              <p:cNvSpPr/>
              <p:nvPr/>
            </p:nvSpPr>
            <p:spPr>
              <a:xfrm>
                <a:off x="5722715" y="3618166"/>
                <a:ext cx="919733" cy="555503"/>
              </a:xfrm>
              <a:custGeom>
                <a:avLst/>
                <a:gdLst>
                  <a:gd name="connsiteX0" fmla="*/ 0 w 919733"/>
                  <a:gd name="connsiteY0" fmla="*/ 0 h 555503"/>
                  <a:gd name="connsiteX1" fmla="*/ 0 w 919733"/>
                  <a:gd name="connsiteY1" fmla="*/ 24575 h 555503"/>
                  <a:gd name="connsiteX2" fmla="*/ 10763 w 919733"/>
                  <a:gd name="connsiteY2" fmla="*/ 40100 h 555503"/>
                  <a:gd name="connsiteX3" fmla="*/ 10763 w 919733"/>
                  <a:gd name="connsiteY3" fmla="*/ 40100 h 555503"/>
                  <a:gd name="connsiteX4" fmla="*/ 834866 w 919733"/>
                  <a:gd name="connsiteY4" fmla="*/ 515684 h 555503"/>
                  <a:gd name="connsiteX5" fmla="*/ 892683 w 919733"/>
                  <a:gd name="connsiteY5" fmla="*/ 549117 h 555503"/>
                  <a:gd name="connsiteX6" fmla="*/ 892683 w 919733"/>
                  <a:gd name="connsiteY6" fmla="*/ 549117 h 555503"/>
                  <a:gd name="connsiteX7" fmla="*/ 919734 w 919733"/>
                  <a:gd name="connsiteY7" fmla="*/ 555498 h 555503"/>
                  <a:gd name="connsiteX8" fmla="*/ 919734 w 919733"/>
                  <a:gd name="connsiteY8" fmla="*/ 531305 h 555503"/>
                  <a:gd name="connsiteX9" fmla="*/ 892588 w 919733"/>
                  <a:gd name="connsiteY9" fmla="*/ 524828 h 555503"/>
                  <a:gd name="connsiteX10" fmla="*/ 855821 w 919733"/>
                  <a:gd name="connsiteY10" fmla="*/ 503587 h 555503"/>
                  <a:gd name="connsiteX11" fmla="*/ 855821 w 919733"/>
                  <a:gd name="connsiteY11" fmla="*/ 503587 h 555503"/>
                  <a:gd name="connsiteX12" fmla="*/ 11335 w 919733"/>
                  <a:gd name="connsiteY12" fmla="*/ 16002 h 555503"/>
                  <a:gd name="connsiteX13" fmla="*/ 0 w 919733"/>
                  <a:gd name="connsiteY13" fmla="*/ 0 h 55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9733" h="555503">
                    <a:moveTo>
                      <a:pt x="0" y="0"/>
                    </a:moveTo>
                    <a:lnTo>
                      <a:pt x="0" y="24575"/>
                    </a:lnTo>
                    <a:cubicBezTo>
                      <a:pt x="591" y="31290"/>
                      <a:pt x="4677" y="37195"/>
                      <a:pt x="10763" y="40100"/>
                    </a:cubicBezTo>
                    <a:lnTo>
                      <a:pt x="10763" y="40100"/>
                    </a:lnTo>
                    <a:lnTo>
                      <a:pt x="834866" y="515684"/>
                    </a:lnTo>
                    <a:lnTo>
                      <a:pt x="892683" y="549117"/>
                    </a:lnTo>
                    <a:lnTo>
                      <a:pt x="892683" y="549117"/>
                    </a:lnTo>
                    <a:cubicBezTo>
                      <a:pt x="901037" y="553441"/>
                      <a:pt x="910333" y="555632"/>
                      <a:pt x="919734" y="555498"/>
                    </a:cubicBezTo>
                    <a:lnTo>
                      <a:pt x="919734" y="531305"/>
                    </a:lnTo>
                    <a:cubicBezTo>
                      <a:pt x="910276" y="531514"/>
                      <a:pt x="900932" y="529285"/>
                      <a:pt x="892588" y="524828"/>
                    </a:cubicBezTo>
                    <a:lnTo>
                      <a:pt x="855821" y="503587"/>
                    </a:lnTo>
                    <a:lnTo>
                      <a:pt x="855821" y="503587"/>
                    </a:lnTo>
                    <a:lnTo>
                      <a:pt x="11335" y="16002"/>
                    </a:lnTo>
                    <a:cubicBezTo>
                      <a:pt x="4801" y="13278"/>
                      <a:pt x="400" y="7068"/>
                      <a:pt x="0" y="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3BC63A1-7A5E-46CA-A166-68465683B765}"/>
                  </a:ext>
                </a:extLst>
              </p:cNvPr>
              <p:cNvSpPr/>
              <p:nvPr/>
            </p:nvSpPr>
            <p:spPr>
              <a:xfrm>
                <a:off x="5722715" y="3618166"/>
                <a:ext cx="919733" cy="555503"/>
              </a:xfrm>
              <a:custGeom>
                <a:avLst/>
                <a:gdLst>
                  <a:gd name="connsiteX0" fmla="*/ 0 w 919733"/>
                  <a:gd name="connsiteY0" fmla="*/ 0 h 555503"/>
                  <a:gd name="connsiteX1" fmla="*/ 0 w 919733"/>
                  <a:gd name="connsiteY1" fmla="*/ 24575 h 555503"/>
                  <a:gd name="connsiteX2" fmla="*/ 10763 w 919733"/>
                  <a:gd name="connsiteY2" fmla="*/ 40100 h 555503"/>
                  <a:gd name="connsiteX3" fmla="*/ 10763 w 919733"/>
                  <a:gd name="connsiteY3" fmla="*/ 40100 h 555503"/>
                  <a:gd name="connsiteX4" fmla="*/ 834866 w 919733"/>
                  <a:gd name="connsiteY4" fmla="*/ 515684 h 555503"/>
                  <a:gd name="connsiteX5" fmla="*/ 892683 w 919733"/>
                  <a:gd name="connsiteY5" fmla="*/ 549117 h 555503"/>
                  <a:gd name="connsiteX6" fmla="*/ 892683 w 919733"/>
                  <a:gd name="connsiteY6" fmla="*/ 549117 h 555503"/>
                  <a:gd name="connsiteX7" fmla="*/ 919734 w 919733"/>
                  <a:gd name="connsiteY7" fmla="*/ 555498 h 555503"/>
                  <a:gd name="connsiteX8" fmla="*/ 919734 w 919733"/>
                  <a:gd name="connsiteY8" fmla="*/ 531305 h 555503"/>
                  <a:gd name="connsiteX9" fmla="*/ 892588 w 919733"/>
                  <a:gd name="connsiteY9" fmla="*/ 524828 h 555503"/>
                  <a:gd name="connsiteX10" fmla="*/ 855821 w 919733"/>
                  <a:gd name="connsiteY10" fmla="*/ 503587 h 555503"/>
                  <a:gd name="connsiteX11" fmla="*/ 855821 w 919733"/>
                  <a:gd name="connsiteY11" fmla="*/ 503587 h 555503"/>
                  <a:gd name="connsiteX12" fmla="*/ 11335 w 919733"/>
                  <a:gd name="connsiteY12" fmla="*/ 16002 h 555503"/>
                  <a:gd name="connsiteX13" fmla="*/ 0 w 919733"/>
                  <a:gd name="connsiteY13" fmla="*/ 0 h 55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9733" h="555503">
                    <a:moveTo>
                      <a:pt x="0" y="0"/>
                    </a:moveTo>
                    <a:lnTo>
                      <a:pt x="0" y="24575"/>
                    </a:lnTo>
                    <a:cubicBezTo>
                      <a:pt x="591" y="31290"/>
                      <a:pt x="4677" y="37195"/>
                      <a:pt x="10763" y="40100"/>
                    </a:cubicBezTo>
                    <a:lnTo>
                      <a:pt x="10763" y="40100"/>
                    </a:lnTo>
                    <a:lnTo>
                      <a:pt x="834866" y="515684"/>
                    </a:lnTo>
                    <a:lnTo>
                      <a:pt x="892683" y="549117"/>
                    </a:lnTo>
                    <a:lnTo>
                      <a:pt x="892683" y="549117"/>
                    </a:lnTo>
                    <a:cubicBezTo>
                      <a:pt x="901037" y="553441"/>
                      <a:pt x="910333" y="555632"/>
                      <a:pt x="919734" y="555498"/>
                    </a:cubicBezTo>
                    <a:lnTo>
                      <a:pt x="919734" y="531305"/>
                    </a:lnTo>
                    <a:cubicBezTo>
                      <a:pt x="910276" y="531514"/>
                      <a:pt x="900932" y="529285"/>
                      <a:pt x="892588" y="524828"/>
                    </a:cubicBezTo>
                    <a:lnTo>
                      <a:pt x="855821" y="503587"/>
                    </a:lnTo>
                    <a:lnTo>
                      <a:pt x="855821" y="503587"/>
                    </a:lnTo>
                    <a:lnTo>
                      <a:pt x="11335" y="16002"/>
                    </a:lnTo>
                    <a:cubicBezTo>
                      <a:pt x="4801" y="13278"/>
                      <a:pt x="400" y="7068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40D26F4-1E91-482B-AC46-E5D6CB3AC574}"/>
                  </a:ext>
                </a:extLst>
              </p:cNvPr>
              <p:cNvSpPr/>
              <p:nvPr/>
            </p:nvSpPr>
            <p:spPr>
              <a:xfrm>
                <a:off x="6015704" y="2753963"/>
                <a:ext cx="220217" cy="223646"/>
              </a:xfrm>
              <a:custGeom>
                <a:avLst/>
                <a:gdLst>
                  <a:gd name="connsiteX0" fmla="*/ 87439 w 220217"/>
                  <a:gd name="connsiteY0" fmla="*/ 0 h 223646"/>
                  <a:gd name="connsiteX1" fmla="*/ 0 w 220217"/>
                  <a:gd name="connsiteY1" fmla="*/ 155829 h 223646"/>
                  <a:gd name="connsiteX2" fmla="*/ 127444 w 220217"/>
                  <a:gd name="connsiteY2" fmla="*/ 223647 h 223646"/>
                  <a:gd name="connsiteX3" fmla="*/ 220218 w 220217"/>
                  <a:gd name="connsiteY3" fmla="*/ 85534 h 223646"/>
                  <a:gd name="connsiteX4" fmla="*/ 87439 w 220217"/>
                  <a:gd name="connsiteY4" fmla="*/ 0 h 2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17" h="223646">
                    <a:moveTo>
                      <a:pt x="87439" y="0"/>
                    </a:moveTo>
                    <a:lnTo>
                      <a:pt x="0" y="155829"/>
                    </a:lnTo>
                    <a:lnTo>
                      <a:pt x="127444" y="223647"/>
                    </a:lnTo>
                    <a:lnTo>
                      <a:pt x="220218" y="85534"/>
                    </a:lnTo>
                    <a:lnTo>
                      <a:pt x="87439" y="0"/>
                    </a:ln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63E4B98-1CDD-4FE7-8994-34C7E2A1F456}"/>
                  </a:ext>
                </a:extLst>
              </p:cNvPr>
              <p:cNvSpPr/>
              <p:nvPr/>
            </p:nvSpPr>
            <p:spPr>
              <a:xfrm>
                <a:off x="6092570" y="2399111"/>
                <a:ext cx="320802" cy="451911"/>
              </a:xfrm>
              <a:custGeom>
                <a:avLst/>
                <a:gdLst>
                  <a:gd name="connsiteX0" fmla="*/ 320802 w 320802"/>
                  <a:gd name="connsiteY0" fmla="*/ 3855 h 451911"/>
                  <a:gd name="connsiteX1" fmla="*/ 150876 w 320802"/>
                  <a:gd name="connsiteY1" fmla="*/ 75388 h 451911"/>
                  <a:gd name="connsiteX2" fmla="*/ 0 w 320802"/>
                  <a:gd name="connsiteY2" fmla="*/ 359805 h 451911"/>
                  <a:gd name="connsiteX3" fmla="*/ 147352 w 320802"/>
                  <a:gd name="connsiteY3" fmla="*/ 451911 h 451911"/>
                  <a:gd name="connsiteX4" fmla="*/ 289750 w 320802"/>
                  <a:gd name="connsiteY4" fmla="*/ 225978 h 45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802" h="451911">
                    <a:moveTo>
                      <a:pt x="320802" y="3855"/>
                    </a:moveTo>
                    <a:cubicBezTo>
                      <a:pt x="272225" y="-4431"/>
                      <a:pt x="198692" y="-6622"/>
                      <a:pt x="150876" y="75388"/>
                    </a:cubicBezTo>
                    <a:cubicBezTo>
                      <a:pt x="103060" y="157398"/>
                      <a:pt x="0" y="359805"/>
                      <a:pt x="0" y="359805"/>
                    </a:cubicBezTo>
                    <a:cubicBezTo>
                      <a:pt x="0" y="359805"/>
                      <a:pt x="60198" y="437719"/>
                      <a:pt x="147352" y="451911"/>
                    </a:cubicBezTo>
                    <a:lnTo>
                      <a:pt x="289750" y="225978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73D5E2A-99EB-428D-9F2B-F0A517486904}"/>
                  </a:ext>
                </a:extLst>
              </p:cNvPr>
              <p:cNvSpPr/>
              <p:nvPr/>
            </p:nvSpPr>
            <p:spPr>
              <a:xfrm>
                <a:off x="6189821" y="4311396"/>
                <a:ext cx="108775" cy="186213"/>
              </a:xfrm>
              <a:custGeom>
                <a:avLst/>
                <a:gdLst>
                  <a:gd name="connsiteX0" fmla="*/ 0 w 108775"/>
                  <a:gd name="connsiteY0" fmla="*/ 0 h 186213"/>
                  <a:gd name="connsiteX1" fmla="*/ 108776 w 108775"/>
                  <a:gd name="connsiteY1" fmla="*/ 0 h 186213"/>
                  <a:gd name="connsiteX2" fmla="*/ 108776 w 108775"/>
                  <a:gd name="connsiteY2" fmla="*/ 186214 h 186213"/>
                  <a:gd name="connsiteX3" fmla="*/ 0 w 108775"/>
                  <a:gd name="connsiteY3" fmla="*/ 186214 h 18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775" h="186213">
                    <a:moveTo>
                      <a:pt x="0" y="0"/>
                    </a:moveTo>
                    <a:lnTo>
                      <a:pt x="108776" y="0"/>
                    </a:lnTo>
                    <a:lnTo>
                      <a:pt x="108776" y="186214"/>
                    </a:lnTo>
                    <a:lnTo>
                      <a:pt x="0" y="186214"/>
                    </a:ln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1527988-9EF8-4573-8748-D405FF851893}"/>
                  </a:ext>
                </a:extLst>
              </p:cNvPr>
              <p:cNvSpPr/>
              <p:nvPr/>
            </p:nvSpPr>
            <p:spPr>
              <a:xfrm>
                <a:off x="5869495" y="4068984"/>
                <a:ext cx="114204" cy="200786"/>
              </a:xfrm>
              <a:custGeom>
                <a:avLst/>
                <a:gdLst>
                  <a:gd name="connsiteX0" fmla="*/ 114205 w 114204"/>
                  <a:gd name="connsiteY0" fmla="*/ 197072 h 200786"/>
                  <a:gd name="connsiteX1" fmla="*/ 5429 w 114204"/>
                  <a:gd name="connsiteY1" fmla="*/ 200787 h 200786"/>
                  <a:gd name="connsiteX2" fmla="*/ 0 w 114204"/>
                  <a:gd name="connsiteY2" fmla="*/ 3715 h 200786"/>
                  <a:gd name="connsiteX3" fmla="*/ 108680 w 114204"/>
                  <a:gd name="connsiteY3" fmla="*/ 0 h 200786"/>
                  <a:gd name="connsiteX4" fmla="*/ 114205 w 114204"/>
                  <a:gd name="connsiteY4" fmla="*/ 197072 h 2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04" h="200786">
                    <a:moveTo>
                      <a:pt x="114205" y="197072"/>
                    </a:moveTo>
                    <a:lnTo>
                      <a:pt x="5429" y="200787"/>
                    </a:lnTo>
                    <a:lnTo>
                      <a:pt x="0" y="3715"/>
                    </a:lnTo>
                    <a:lnTo>
                      <a:pt x="108680" y="0"/>
                    </a:lnTo>
                    <a:lnTo>
                      <a:pt x="114205" y="197072"/>
                    </a:ln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85456218-7BB3-452F-85D8-AAB814F326D6}"/>
                  </a:ext>
                </a:extLst>
              </p:cNvPr>
              <p:cNvSpPr/>
              <p:nvPr/>
            </p:nvSpPr>
            <p:spPr>
              <a:xfrm>
                <a:off x="6017806" y="4428160"/>
                <a:ext cx="305571" cy="290249"/>
              </a:xfrm>
              <a:custGeom>
                <a:avLst/>
                <a:gdLst>
                  <a:gd name="connsiteX0" fmla="*/ 172015 w 305571"/>
                  <a:gd name="connsiteY0" fmla="*/ 15729 h 290249"/>
                  <a:gd name="connsiteX1" fmla="*/ 172015 w 305571"/>
                  <a:gd name="connsiteY1" fmla="*/ 203 h 290249"/>
                  <a:gd name="connsiteX2" fmla="*/ 94291 w 305571"/>
                  <a:gd name="connsiteY2" fmla="*/ 136315 h 290249"/>
                  <a:gd name="connsiteX3" fmla="*/ 1327 w 305571"/>
                  <a:gd name="connsiteY3" fmla="*/ 238614 h 290249"/>
                  <a:gd name="connsiteX4" fmla="*/ 98482 w 305571"/>
                  <a:gd name="connsiteY4" fmla="*/ 289287 h 290249"/>
                  <a:gd name="connsiteX5" fmla="*/ 216497 w 305571"/>
                  <a:gd name="connsiteY5" fmla="*/ 232137 h 290249"/>
                  <a:gd name="connsiteX6" fmla="*/ 253454 w 305571"/>
                  <a:gd name="connsiteY6" fmla="*/ 154222 h 290249"/>
                  <a:gd name="connsiteX7" fmla="*/ 304127 w 305571"/>
                  <a:gd name="connsiteY7" fmla="*/ 95834 h 290249"/>
                  <a:gd name="connsiteX8" fmla="*/ 297936 w 305571"/>
                  <a:gd name="connsiteY8" fmla="*/ 38684 h 290249"/>
                  <a:gd name="connsiteX9" fmla="*/ 280790 w 305571"/>
                  <a:gd name="connsiteY9" fmla="*/ 108 h 290249"/>
                  <a:gd name="connsiteX10" fmla="*/ 280790 w 305571"/>
                  <a:gd name="connsiteY10" fmla="*/ 11919 h 290249"/>
                  <a:gd name="connsiteX11" fmla="*/ 226403 w 305571"/>
                  <a:gd name="connsiteY11" fmla="*/ 30302 h 290249"/>
                  <a:gd name="connsiteX12" fmla="*/ 172015 w 305571"/>
                  <a:gd name="connsiteY12" fmla="*/ 15729 h 29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5571" h="290249">
                    <a:moveTo>
                      <a:pt x="172015" y="15729"/>
                    </a:moveTo>
                    <a:lnTo>
                      <a:pt x="172015" y="203"/>
                    </a:lnTo>
                    <a:cubicBezTo>
                      <a:pt x="161633" y="4680"/>
                      <a:pt x="137439" y="96977"/>
                      <a:pt x="94291" y="136315"/>
                    </a:cubicBezTo>
                    <a:cubicBezTo>
                      <a:pt x="60001" y="167652"/>
                      <a:pt x="13233" y="203752"/>
                      <a:pt x="1327" y="238614"/>
                    </a:cubicBezTo>
                    <a:cubicBezTo>
                      <a:pt x="-11055" y="274904"/>
                      <a:pt x="66478" y="295002"/>
                      <a:pt x="98482" y="289287"/>
                    </a:cubicBezTo>
                    <a:cubicBezTo>
                      <a:pt x="135725" y="282714"/>
                      <a:pt x="200304" y="256521"/>
                      <a:pt x="216497" y="232137"/>
                    </a:cubicBezTo>
                    <a:cubicBezTo>
                      <a:pt x="232689" y="207753"/>
                      <a:pt x="240309" y="172034"/>
                      <a:pt x="253454" y="154222"/>
                    </a:cubicBezTo>
                    <a:cubicBezTo>
                      <a:pt x="266598" y="136410"/>
                      <a:pt x="296983" y="116122"/>
                      <a:pt x="304127" y="95834"/>
                    </a:cubicBezTo>
                    <a:cubicBezTo>
                      <a:pt x="308032" y="84499"/>
                      <a:pt x="303365" y="59734"/>
                      <a:pt x="297936" y="38684"/>
                    </a:cubicBezTo>
                    <a:cubicBezTo>
                      <a:pt x="292887" y="19634"/>
                      <a:pt x="287363" y="-1702"/>
                      <a:pt x="280790" y="108"/>
                    </a:cubicBezTo>
                    <a:lnTo>
                      <a:pt x="280790" y="11919"/>
                    </a:lnTo>
                    <a:cubicBezTo>
                      <a:pt x="272885" y="20682"/>
                      <a:pt x="251072" y="29350"/>
                      <a:pt x="226403" y="30302"/>
                    </a:cubicBezTo>
                    <a:cubicBezTo>
                      <a:pt x="210496" y="31064"/>
                      <a:pt x="171920" y="27921"/>
                      <a:pt x="172015" y="15729"/>
                    </a:cubicBez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04148B3-A320-45A5-9467-0AC9929A8D60}"/>
                  </a:ext>
                </a:extLst>
              </p:cNvPr>
              <p:cNvSpPr/>
              <p:nvPr/>
            </p:nvSpPr>
            <p:spPr>
              <a:xfrm>
                <a:off x="5615184" y="4230175"/>
                <a:ext cx="401303" cy="212962"/>
              </a:xfrm>
              <a:custGeom>
                <a:avLst/>
                <a:gdLst>
                  <a:gd name="connsiteX0" fmla="*/ 258597 w 401303"/>
                  <a:gd name="connsiteY0" fmla="*/ 6069 h 212962"/>
                  <a:gd name="connsiteX1" fmla="*/ 235927 w 401303"/>
                  <a:gd name="connsiteY1" fmla="*/ 27690 h 212962"/>
                  <a:gd name="connsiteX2" fmla="*/ 171919 w 401303"/>
                  <a:gd name="connsiteY2" fmla="*/ 73696 h 212962"/>
                  <a:gd name="connsiteX3" fmla="*/ 16186 w 401303"/>
                  <a:gd name="connsiteY3" fmla="*/ 141800 h 212962"/>
                  <a:gd name="connsiteX4" fmla="*/ 17995 w 401303"/>
                  <a:gd name="connsiteY4" fmla="*/ 194378 h 212962"/>
                  <a:gd name="connsiteX5" fmla="*/ 164109 w 401303"/>
                  <a:gd name="connsiteY5" fmla="*/ 205808 h 212962"/>
                  <a:gd name="connsiteX6" fmla="*/ 278409 w 401303"/>
                  <a:gd name="connsiteY6" fmla="*/ 165708 h 212962"/>
                  <a:gd name="connsiteX7" fmla="*/ 387089 w 401303"/>
                  <a:gd name="connsiteY7" fmla="*/ 151801 h 212962"/>
                  <a:gd name="connsiteX8" fmla="*/ 394137 w 401303"/>
                  <a:gd name="connsiteY8" fmla="*/ 75601 h 212962"/>
                  <a:gd name="connsiteX9" fmla="*/ 367277 w 401303"/>
                  <a:gd name="connsiteY9" fmla="*/ 68 h 212962"/>
                  <a:gd name="connsiteX10" fmla="*/ 367277 w 401303"/>
                  <a:gd name="connsiteY10" fmla="*/ 9593 h 212962"/>
                  <a:gd name="connsiteX11" fmla="*/ 258883 w 401303"/>
                  <a:gd name="connsiteY11" fmla="*/ 22928 h 21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1303" h="212962">
                    <a:moveTo>
                      <a:pt x="258597" y="6069"/>
                    </a:moveTo>
                    <a:cubicBezTo>
                      <a:pt x="252977" y="6069"/>
                      <a:pt x="248405" y="14260"/>
                      <a:pt x="235927" y="27690"/>
                    </a:cubicBezTo>
                    <a:cubicBezTo>
                      <a:pt x="217315" y="46493"/>
                      <a:pt x="195675" y="62047"/>
                      <a:pt x="171919" y="73696"/>
                    </a:cubicBezTo>
                    <a:cubicBezTo>
                      <a:pt x="131152" y="94175"/>
                      <a:pt x="52190" y="125512"/>
                      <a:pt x="16186" y="141800"/>
                    </a:cubicBezTo>
                    <a:cubicBezTo>
                      <a:pt x="-6198" y="151896"/>
                      <a:pt x="-5151" y="178947"/>
                      <a:pt x="17995" y="194378"/>
                    </a:cubicBezTo>
                    <a:cubicBezTo>
                      <a:pt x="41141" y="209808"/>
                      <a:pt x="96957" y="220857"/>
                      <a:pt x="164109" y="205808"/>
                    </a:cubicBezTo>
                    <a:cubicBezTo>
                      <a:pt x="200590" y="197616"/>
                      <a:pt x="248215" y="163898"/>
                      <a:pt x="278409" y="165708"/>
                    </a:cubicBezTo>
                    <a:cubicBezTo>
                      <a:pt x="308603" y="167517"/>
                      <a:pt x="364896" y="167136"/>
                      <a:pt x="387089" y="151801"/>
                    </a:cubicBezTo>
                    <a:cubicBezTo>
                      <a:pt x="409282" y="136466"/>
                      <a:pt x="400424" y="104176"/>
                      <a:pt x="394137" y="75601"/>
                    </a:cubicBezTo>
                    <a:cubicBezTo>
                      <a:pt x="387279" y="44930"/>
                      <a:pt x="377469" y="-2028"/>
                      <a:pt x="367277" y="68"/>
                    </a:cubicBezTo>
                    <a:lnTo>
                      <a:pt x="367277" y="9593"/>
                    </a:lnTo>
                    <a:cubicBezTo>
                      <a:pt x="354228" y="29405"/>
                      <a:pt x="287648" y="37501"/>
                      <a:pt x="258883" y="22928"/>
                    </a:cubicBezTo>
                    <a:close/>
                  </a:path>
                </a:pathLst>
              </a:custGeom>
              <a:solidFill>
                <a:srgbClr val="45467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C5B4A36-CC72-40DF-AAC9-73FA3FE2A6D5}"/>
                  </a:ext>
                </a:extLst>
              </p:cNvPr>
              <p:cNvSpPr/>
              <p:nvPr/>
            </p:nvSpPr>
            <p:spPr>
              <a:xfrm>
                <a:off x="5765768" y="3057525"/>
                <a:ext cx="978004" cy="1334670"/>
              </a:xfrm>
              <a:custGeom>
                <a:avLst/>
                <a:gdLst>
                  <a:gd name="connsiteX0" fmla="*/ 970978 w 978004"/>
                  <a:gd name="connsiteY0" fmla="*/ 121444 h 1334670"/>
                  <a:gd name="connsiteX1" fmla="*/ 802958 w 978004"/>
                  <a:gd name="connsiteY1" fmla="*/ 482822 h 1334670"/>
                  <a:gd name="connsiteX2" fmla="*/ 578644 w 978004"/>
                  <a:gd name="connsiteY2" fmla="*/ 696373 h 1334670"/>
                  <a:gd name="connsiteX3" fmla="*/ 581692 w 978004"/>
                  <a:gd name="connsiteY3" fmla="*/ 870490 h 1334670"/>
                  <a:gd name="connsiteX4" fmla="*/ 538448 w 978004"/>
                  <a:gd name="connsiteY4" fmla="*/ 1321498 h 1334670"/>
                  <a:gd name="connsiteX5" fmla="*/ 416719 w 978004"/>
                  <a:gd name="connsiteY5" fmla="*/ 1320356 h 1334670"/>
                  <a:gd name="connsiteX6" fmla="*/ 382238 w 978004"/>
                  <a:gd name="connsiteY6" fmla="*/ 929830 h 1334670"/>
                  <a:gd name="connsiteX7" fmla="*/ 366522 w 978004"/>
                  <a:gd name="connsiteY7" fmla="*/ 618649 h 1334670"/>
                  <a:gd name="connsiteX8" fmla="*/ 574834 w 978004"/>
                  <a:gd name="connsiteY8" fmla="*/ 321374 h 1334670"/>
                  <a:gd name="connsiteX9" fmla="*/ 229267 w 978004"/>
                  <a:gd name="connsiteY9" fmla="*/ 522161 h 1334670"/>
                  <a:gd name="connsiteX10" fmla="*/ 239363 w 978004"/>
                  <a:gd name="connsiteY10" fmla="*/ 675608 h 1334670"/>
                  <a:gd name="connsiteX11" fmla="*/ 217837 w 978004"/>
                  <a:gd name="connsiteY11" fmla="*/ 1106996 h 1334670"/>
                  <a:gd name="connsiteX12" fmla="*/ 99536 w 978004"/>
                  <a:gd name="connsiteY12" fmla="*/ 1111853 h 1334670"/>
                  <a:gd name="connsiteX13" fmla="*/ 0 w 978004"/>
                  <a:gd name="connsiteY13" fmla="*/ 431578 h 1334670"/>
                  <a:gd name="connsiteX14" fmla="*/ 404908 w 978004"/>
                  <a:gd name="connsiteY14" fmla="*/ 64675 h 1334670"/>
                  <a:gd name="connsiteX15" fmla="*/ 482632 w 978004"/>
                  <a:gd name="connsiteY15" fmla="*/ 0 h 13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78004" h="1334670">
                    <a:moveTo>
                      <a:pt x="970978" y="121444"/>
                    </a:moveTo>
                    <a:cubicBezTo>
                      <a:pt x="994791" y="289560"/>
                      <a:pt x="962692" y="321469"/>
                      <a:pt x="802958" y="482822"/>
                    </a:cubicBezTo>
                    <a:cubicBezTo>
                      <a:pt x="717233" y="569405"/>
                      <a:pt x="578644" y="696373"/>
                      <a:pt x="578644" y="696373"/>
                    </a:cubicBezTo>
                    <a:cubicBezTo>
                      <a:pt x="578644" y="696373"/>
                      <a:pt x="580644" y="750094"/>
                      <a:pt x="581692" y="870490"/>
                    </a:cubicBezTo>
                    <a:cubicBezTo>
                      <a:pt x="582740" y="976503"/>
                      <a:pt x="538448" y="1321498"/>
                      <a:pt x="538448" y="1321498"/>
                    </a:cubicBezTo>
                    <a:cubicBezTo>
                      <a:pt x="538448" y="1321498"/>
                      <a:pt x="466249" y="1351883"/>
                      <a:pt x="416719" y="1320356"/>
                    </a:cubicBezTo>
                    <a:cubicBezTo>
                      <a:pt x="416719" y="1320356"/>
                      <a:pt x="394335" y="1063657"/>
                      <a:pt x="382238" y="929830"/>
                    </a:cubicBezTo>
                    <a:cubicBezTo>
                      <a:pt x="365855" y="748855"/>
                      <a:pt x="357283" y="657606"/>
                      <a:pt x="366522" y="618649"/>
                    </a:cubicBezTo>
                    <a:cubicBezTo>
                      <a:pt x="374713" y="584263"/>
                      <a:pt x="537305" y="378905"/>
                      <a:pt x="574834" y="321374"/>
                    </a:cubicBezTo>
                    <a:lnTo>
                      <a:pt x="229267" y="522161"/>
                    </a:lnTo>
                    <a:cubicBezTo>
                      <a:pt x="235963" y="573034"/>
                      <a:pt x="239344" y="624297"/>
                      <a:pt x="239363" y="675608"/>
                    </a:cubicBezTo>
                    <a:cubicBezTo>
                      <a:pt x="235553" y="819531"/>
                      <a:pt x="217837" y="1106996"/>
                      <a:pt x="217837" y="1106996"/>
                    </a:cubicBezTo>
                    <a:cubicBezTo>
                      <a:pt x="217837" y="1106996"/>
                      <a:pt x="138779" y="1142333"/>
                      <a:pt x="99536" y="1111853"/>
                    </a:cubicBezTo>
                    <a:cubicBezTo>
                      <a:pt x="99536" y="1111853"/>
                      <a:pt x="0" y="483203"/>
                      <a:pt x="0" y="431578"/>
                    </a:cubicBezTo>
                    <a:cubicBezTo>
                      <a:pt x="0" y="353187"/>
                      <a:pt x="340424" y="119158"/>
                      <a:pt x="404908" y="64675"/>
                    </a:cubicBezTo>
                    <a:cubicBezTo>
                      <a:pt x="441674" y="33623"/>
                      <a:pt x="482632" y="0"/>
                      <a:pt x="48263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D05CA7FE-C45A-4D8E-B571-D9DC444256CF}"/>
                  </a:ext>
                </a:extLst>
              </p:cNvPr>
              <p:cNvSpPr/>
              <p:nvPr/>
            </p:nvSpPr>
            <p:spPr>
              <a:xfrm>
                <a:off x="5995034" y="3266312"/>
                <a:ext cx="345566" cy="313372"/>
              </a:xfrm>
              <a:custGeom>
                <a:avLst/>
                <a:gdLst>
                  <a:gd name="connsiteX0" fmla="*/ 345567 w 345566"/>
                  <a:gd name="connsiteY0" fmla="*/ 112681 h 313372"/>
                  <a:gd name="connsiteX1" fmla="*/ 266605 w 345566"/>
                  <a:gd name="connsiteY1" fmla="*/ 0 h 313372"/>
                  <a:gd name="connsiteX2" fmla="*/ 278892 w 345566"/>
                  <a:gd name="connsiteY2" fmla="*/ 85725 h 313372"/>
                  <a:gd name="connsiteX3" fmla="*/ 0 w 345566"/>
                  <a:gd name="connsiteY3" fmla="*/ 313373 h 31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566" h="313372">
                    <a:moveTo>
                      <a:pt x="345567" y="112681"/>
                    </a:moveTo>
                    <a:cubicBezTo>
                      <a:pt x="309220" y="83249"/>
                      <a:pt x="281864" y="44215"/>
                      <a:pt x="266605" y="0"/>
                    </a:cubicBezTo>
                    <a:cubicBezTo>
                      <a:pt x="268510" y="28851"/>
                      <a:pt x="272615" y="57502"/>
                      <a:pt x="278892" y="85725"/>
                    </a:cubicBezTo>
                    <a:cubicBezTo>
                      <a:pt x="288417" y="123063"/>
                      <a:pt x="0" y="313373"/>
                      <a:pt x="0" y="31337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E5D7F51-4B72-420B-B5F9-DD0D1C3D9351}"/>
                  </a:ext>
                </a:extLst>
              </p:cNvPr>
              <p:cNvSpPr/>
              <p:nvPr/>
            </p:nvSpPr>
            <p:spPr>
              <a:xfrm rot="-4608600">
                <a:off x="6227933" y="1912676"/>
                <a:ext cx="308800" cy="308800"/>
              </a:xfrm>
              <a:custGeom>
                <a:avLst/>
                <a:gdLst>
                  <a:gd name="connsiteX0" fmla="*/ 308800 w 308800"/>
                  <a:gd name="connsiteY0" fmla="*/ 154400 h 308800"/>
                  <a:gd name="connsiteX1" fmla="*/ 154400 w 308800"/>
                  <a:gd name="connsiteY1" fmla="*/ 308801 h 308800"/>
                  <a:gd name="connsiteX2" fmla="*/ 0 w 308800"/>
                  <a:gd name="connsiteY2" fmla="*/ 154400 h 308800"/>
                  <a:gd name="connsiteX3" fmla="*/ 154400 w 308800"/>
                  <a:gd name="connsiteY3" fmla="*/ 0 h 308800"/>
                  <a:gd name="connsiteX4" fmla="*/ 308800 w 308800"/>
                  <a:gd name="connsiteY4" fmla="*/ 154400 h 30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800" h="308800">
                    <a:moveTo>
                      <a:pt x="308800" y="154400"/>
                    </a:moveTo>
                    <a:cubicBezTo>
                      <a:pt x="308800" y="239673"/>
                      <a:pt x="239673" y="308801"/>
                      <a:pt x="154400" y="308801"/>
                    </a:cubicBezTo>
                    <a:cubicBezTo>
                      <a:pt x="69127" y="308801"/>
                      <a:pt x="0" y="239673"/>
                      <a:pt x="0" y="154400"/>
                    </a:cubicBezTo>
                    <a:cubicBezTo>
                      <a:pt x="0" y="69127"/>
                      <a:pt x="69128" y="0"/>
                      <a:pt x="154400" y="0"/>
                    </a:cubicBezTo>
                    <a:cubicBezTo>
                      <a:pt x="239673" y="0"/>
                      <a:pt x="308800" y="69127"/>
                      <a:pt x="308800" y="1544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ED6811B-8C4F-45C2-8A87-F4214874B0EF}"/>
                  </a:ext>
                </a:extLst>
              </p:cNvPr>
              <p:cNvSpPr/>
              <p:nvPr/>
            </p:nvSpPr>
            <p:spPr>
              <a:xfrm>
                <a:off x="6235446" y="2402966"/>
                <a:ext cx="509396" cy="838436"/>
              </a:xfrm>
              <a:custGeom>
                <a:avLst/>
                <a:gdLst>
                  <a:gd name="connsiteX0" fmla="*/ 471297 w 509396"/>
                  <a:gd name="connsiteY0" fmla="*/ 93536 h 838436"/>
                  <a:gd name="connsiteX1" fmla="*/ 509397 w 509396"/>
                  <a:gd name="connsiteY1" fmla="*/ 223457 h 838436"/>
                  <a:gd name="connsiteX2" fmla="*/ 509397 w 509396"/>
                  <a:gd name="connsiteY2" fmla="*/ 436531 h 838436"/>
                  <a:gd name="connsiteX3" fmla="*/ 503968 w 509396"/>
                  <a:gd name="connsiteY3" fmla="*/ 794861 h 838436"/>
                  <a:gd name="connsiteX4" fmla="*/ 0 w 509396"/>
                  <a:gd name="connsiteY4" fmla="*/ 665417 h 838436"/>
                  <a:gd name="connsiteX5" fmla="*/ 667 w 509396"/>
                  <a:gd name="connsiteY5" fmla="*/ 202406 h 838436"/>
                  <a:gd name="connsiteX6" fmla="*/ 177832 w 509396"/>
                  <a:gd name="connsiteY6" fmla="*/ 0 h 838436"/>
                  <a:gd name="connsiteX7" fmla="*/ 345662 w 509396"/>
                  <a:gd name="connsiteY7" fmla="*/ 39053 h 83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9396" h="838436">
                    <a:moveTo>
                      <a:pt x="471297" y="93536"/>
                    </a:moveTo>
                    <a:cubicBezTo>
                      <a:pt x="471297" y="93536"/>
                      <a:pt x="509397" y="124778"/>
                      <a:pt x="509397" y="223457"/>
                    </a:cubicBezTo>
                    <a:lnTo>
                      <a:pt x="509397" y="436531"/>
                    </a:lnTo>
                    <a:lnTo>
                      <a:pt x="503968" y="794861"/>
                    </a:lnTo>
                    <a:cubicBezTo>
                      <a:pt x="427768" y="877824"/>
                      <a:pt x="84867" y="846392"/>
                      <a:pt x="0" y="665417"/>
                    </a:cubicBezTo>
                    <a:cubicBezTo>
                      <a:pt x="0" y="665417"/>
                      <a:pt x="667" y="287179"/>
                      <a:pt x="667" y="202406"/>
                    </a:cubicBezTo>
                    <a:cubicBezTo>
                      <a:pt x="667" y="117634"/>
                      <a:pt x="48292" y="7620"/>
                      <a:pt x="177832" y="0"/>
                    </a:cubicBezTo>
                    <a:lnTo>
                      <a:pt x="345662" y="3905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582B38B-33FC-4DA2-A6D1-6A67CA750C27}"/>
                  </a:ext>
                </a:extLst>
              </p:cNvPr>
              <p:cNvSpPr/>
              <p:nvPr/>
            </p:nvSpPr>
            <p:spPr>
              <a:xfrm>
                <a:off x="6583394" y="2176843"/>
                <a:ext cx="65817" cy="161639"/>
              </a:xfrm>
              <a:custGeom>
                <a:avLst/>
                <a:gdLst>
                  <a:gd name="connsiteX0" fmla="*/ 65817 w 65817"/>
                  <a:gd name="connsiteY0" fmla="*/ 0 h 161639"/>
                  <a:gd name="connsiteX1" fmla="*/ 30766 w 65817"/>
                  <a:gd name="connsiteY1" fmla="*/ 136874 h 161639"/>
                  <a:gd name="connsiteX2" fmla="*/ 0 w 65817"/>
                  <a:gd name="connsiteY2" fmla="*/ 161639 h 161639"/>
                  <a:gd name="connsiteX3" fmla="*/ 1714 w 65817"/>
                  <a:gd name="connsiteY3" fmla="*/ 78962 h 161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17" h="161639">
                    <a:moveTo>
                      <a:pt x="65817" y="0"/>
                    </a:moveTo>
                    <a:cubicBezTo>
                      <a:pt x="65817" y="0"/>
                      <a:pt x="40767" y="117539"/>
                      <a:pt x="30766" y="136874"/>
                    </a:cubicBezTo>
                    <a:cubicBezTo>
                      <a:pt x="24098" y="148790"/>
                      <a:pt x="13068" y="157667"/>
                      <a:pt x="0" y="161639"/>
                    </a:cubicBezTo>
                    <a:lnTo>
                      <a:pt x="1714" y="7896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77FDADA-DEC7-499C-A369-1BE4FE019280}"/>
                  </a:ext>
                </a:extLst>
              </p:cNvPr>
              <p:cNvSpPr/>
              <p:nvPr/>
            </p:nvSpPr>
            <p:spPr>
              <a:xfrm>
                <a:off x="6601682" y="2008079"/>
                <a:ext cx="74303" cy="174193"/>
              </a:xfrm>
              <a:custGeom>
                <a:avLst/>
                <a:gdLst>
                  <a:gd name="connsiteX0" fmla="*/ 16097 w 74303"/>
                  <a:gd name="connsiteY0" fmla="*/ 362 h 174193"/>
                  <a:gd name="connsiteX1" fmla="*/ 63722 w 74303"/>
                  <a:gd name="connsiteY1" fmla="*/ 17221 h 174193"/>
                  <a:gd name="connsiteX2" fmla="*/ 47149 w 74303"/>
                  <a:gd name="connsiteY2" fmla="*/ 168764 h 174193"/>
                  <a:gd name="connsiteX3" fmla="*/ 0 w 74303"/>
                  <a:gd name="connsiteY3" fmla="*/ 174193 h 17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03" h="174193">
                    <a:moveTo>
                      <a:pt x="16097" y="362"/>
                    </a:moveTo>
                    <a:cubicBezTo>
                      <a:pt x="33719" y="-1619"/>
                      <a:pt x="51273" y="4601"/>
                      <a:pt x="63722" y="17221"/>
                    </a:cubicBezTo>
                    <a:cubicBezTo>
                      <a:pt x="84296" y="38272"/>
                      <a:pt x="72771" y="104185"/>
                      <a:pt x="47149" y="168764"/>
                    </a:cubicBezTo>
                    <a:lnTo>
                      <a:pt x="0" y="17419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2A23805-0240-4376-B5A0-D50B038C6411}"/>
                  </a:ext>
                </a:extLst>
              </p:cNvPr>
              <p:cNvSpPr/>
              <p:nvPr/>
            </p:nvSpPr>
            <p:spPr>
              <a:xfrm>
                <a:off x="6251886" y="1935425"/>
                <a:ext cx="444630" cy="539182"/>
              </a:xfrm>
              <a:custGeom>
                <a:avLst/>
                <a:gdLst>
                  <a:gd name="connsiteX0" fmla="*/ 336079 w 444630"/>
                  <a:gd name="connsiteY0" fmla="*/ 246847 h 539182"/>
                  <a:gd name="connsiteX1" fmla="*/ 370655 w 444630"/>
                  <a:gd name="connsiteY1" fmla="*/ 222177 h 539182"/>
                  <a:gd name="connsiteX2" fmla="*/ 439330 w 444630"/>
                  <a:gd name="connsiteY2" fmla="*/ 233321 h 539182"/>
                  <a:gd name="connsiteX3" fmla="*/ 392658 w 444630"/>
                  <a:gd name="connsiteY3" fmla="*/ 337334 h 539182"/>
                  <a:gd name="connsiteX4" fmla="*/ 333222 w 444630"/>
                  <a:gd name="connsiteY4" fmla="*/ 320380 h 539182"/>
                  <a:gd name="connsiteX5" fmla="*/ 329317 w 444630"/>
                  <a:gd name="connsiteY5" fmla="*/ 506594 h 539182"/>
                  <a:gd name="connsiteX6" fmla="*/ 161391 w 444630"/>
                  <a:gd name="connsiteY6" fmla="*/ 501641 h 539182"/>
                  <a:gd name="connsiteX7" fmla="*/ 161391 w 444630"/>
                  <a:gd name="connsiteY7" fmla="*/ 444491 h 539182"/>
                  <a:gd name="connsiteX8" fmla="*/ 91858 w 444630"/>
                  <a:gd name="connsiteY8" fmla="*/ 448110 h 539182"/>
                  <a:gd name="connsiteX9" fmla="*/ 18420 w 444630"/>
                  <a:gd name="connsiteY9" fmla="*/ 371148 h 539182"/>
                  <a:gd name="connsiteX10" fmla="*/ 8895 w 444630"/>
                  <a:gd name="connsiteY10" fmla="*/ 122069 h 539182"/>
                  <a:gd name="connsiteX11" fmla="*/ 280929 w 444630"/>
                  <a:gd name="connsiteY11" fmla="*/ 34535 h 539182"/>
                  <a:gd name="connsiteX12" fmla="*/ 336079 w 444630"/>
                  <a:gd name="connsiteY12" fmla="*/ 246847 h 53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4630" h="539182">
                    <a:moveTo>
                      <a:pt x="336079" y="246847"/>
                    </a:moveTo>
                    <a:cubicBezTo>
                      <a:pt x="345604" y="252467"/>
                      <a:pt x="359035" y="234369"/>
                      <a:pt x="370655" y="222177"/>
                    </a:cubicBezTo>
                    <a:cubicBezTo>
                      <a:pt x="382276" y="209985"/>
                      <a:pt x="420376" y="193602"/>
                      <a:pt x="439330" y="233321"/>
                    </a:cubicBezTo>
                    <a:cubicBezTo>
                      <a:pt x="458285" y="273041"/>
                      <a:pt x="422566" y="327905"/>
                      <a:pt x="392658" y="337334"/>
                    </a:cubicBezTo>
                    <a:cubicBezTo>
                      <a:pt x="341032" y="353527"/>
                      <a:pt x="333222" y="320380"/>
                      <a:pt x="333222" y="320380"/>
                    </a:cubicBezTo>
                    <a:lnTo>
                      <a:pt x="329317" y="506594"/>
                    </a:lnTo>
                    <a:cubicBezTo>
                      <a:pt x="284835" y="556314"/>
                      <a:pt x="132720" y="544694"/>
                      <a:pt x="161391" y="501641"/>
                    </a:cubicBezTo>
                    <a:lnTo>
                      <a:pt x="161391" y="444491"/>
                    </a:lnTo>
                    <a:cubicBezTo>
                      <a:pt x="161391" y="444491"/>
                      <a:pt x="114623" y="451634"/>
                      <a:pt x="91858" y="448110"/>
                    </a:cubicBezTo>
                    <a:cubicBezTo>
                      <a:pt x="53758" y="442205"/>
                      <a:pt x="29946" y="412296"/>
                      <a:pt x="18420" y="371148"/>
                    </a:cubicBezTo>
                    <a:cubicBezTo>
                      <a:pt x="-58" y="305140"/>
                      <a:pt x="-7106" y="251895"/>
                      <a:pt x="8895" y="122069"/>
                    </a:cubicBezTo>
                    <a:cubicBezTo>
                      <a:pt x="26136" y="-20234"/>
                      <a:pt x="191585" y="-21663"/>
                      <a:pt x="280929" y="34535"/>
                    </a:cubicBezTo>
                    <a:cubicBezTo>
                      <a:pt x="370274" y="90732"/>
                      <a:pt x="336079" y="246847"/>
                      <a:pt x="336079" y="246847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4E09672-7BBC-472C-AA45-FE6DDF2F75C1}"/>
                  </a:ext>
                </a:extLst>
              </p:cNvPr>
              <p:cNvSpPr/>
              <p:nvPr/>
            </p:nvSpPr>
            <p:spPr>
              <a:xfrm>
                <a:off x="6395751" y="2109501"/>
                <a:ext cx="113442" cy="105346"/>
              </a:xfrm>
              <a:custGeom>
                <a:avLst/>
                <a:gdLst>
                  <a:gd name="connsiteX0" fmla="*/ 60674 w 113442"/>
                  <a:gd name="connsiteY0" fmla="*/ 105346 h 105346"/>
                  <a:gd name="connsiteX1" fmla="*/ 52673 w 113442"/>
                  <a:gd name="connsiteY1" fmla="*/ 105346 h 105346"/>
                  <a:gd name="connsiteX2" fmla="*/ 0 w 113442"/>
                  <a:gd name="connsiteY2" fmla="*/ 52673 h 105346"/>
                  <a:gd name="connsiteX3" fmla="*/ 52673 w 113442"/>
                  <a:gd name="connsiteY3" fmla="*/ 0 h 105346"/>
                  <a:gd name="connsiteX4" fmla="*/ 60770 w 113442"/>
                  <a:gd name="connsiteY4" fmla="*/ 0 h 105346"/>
                  <a:gd name="connsiteX5" fmla="*/ 113443 w 113442"/>
                  <a:gd name="connsiteY5" fmla="*/ 52673 h 105346"/>
                  <a:gd name="connsiteX6" fmla="*/ 60770 w 113442"/>
                  <a:gd name="connsiteY6" fmla="*/ 105346 h 105346"/>
                  <a:gd name="connsiteX7" fmla="*/ 52673 w 113442"/>
                  <a:gd name="connsiteY7" fmla="*/ 8858 h 105346"/>
                  <a:gd name="connsiteX8" fmla="*/ 8858 w 113442"/>
                  <a:gd name="connsiteY8" fmla="*/ 52673 h 105346"/>
                  <a:gd name="connsiteX9" fmla="*/ 52673 w 113442"/>
                  <a:gd name="connsiteY9" fmla="*/ 96488 h 105346"/>
                  <a:gd name="connsiteX10" fmla="*/ 60770 w 113442"/>
                  <a:gd name="connsiteY10" fmla="*/ 96488 h 105346"/>
                  <a:gd name="connsiteX11" fmla="*/ 104585 w 113442"/>
                  <a:gd name="connsiteY11" fmla="*/ 52673 h 105346"/>
                  <a:gd name="connsiteX12" fmla="*/ 60770 w 113442"/>
                  <a:gd name="connsiteY12" fmla="*/ 8858 h 10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42" h="105346">
                    <a:moveTo>
                      <a:pt x="60674" y="105346"/>
                    </a:moveTo>
                    <a:lnTo>
                      <a:pt x="52673" y="105346"/>
                    </a:lnTo>
                    <a:cubicBezTo>
                      <a:pt x="23584" y="105346"/>
                      <a:pt x="0" y="81763"/>
                      <a:pt x="0" y="52673"/>
                    </a:cubicBezTo>
                    <a:cubicBezTo>
                      <a:pt x="0" y="23584"/>
                      <a:pt x="23584" y="0"/>
                      <a:pt x="52673" y="0"/>
                    </a:cubicBezTo>
                    <a:lnTo>
                      <a:pt x="60770" y="0"/>
                    </a:lnTo>
                    <a:cubicBezTo>
                      <a:pt x="89859" y="0"/>
                      <a:pt x="113443" y="23584"/>
                      <a:pt x="113443" y="52673"/>
                    </a:cubicBezTo>
                    <a:cubicBezTo>
                      <a:pt x="113443" y="81763"/>
                      <a:pt x="89859" y="105346"/>
                      <a:pt x="60770" y="105346"/>
                    </a:cubicBezTo>
                    <a:close/>
                    <a:moveTo>
                      <a:pt x="52673" y="8858"/>
                    </a:moveTo>
                    <a:cubicBezTo>
                      <a:pt x="28480" y="8858"/>
                      <a:pt x="8858" y="28470"/>
                      <a:pt x="8858" y="52673"/>
                    </a:cubicBezTo>
                    <a:cubicBezTo>
                      <a:pt x="8858" y="76876"/>
                      <a:pt x="28470" y="96488"/>
                      <a:pt x="52673" y="96488"/>
                    </a:cubicBezTo>
                    <a:lnTo>
                      <a:pt x="60770" y="96488"/>
                    </a:lnTo>
                    <a:cubicBezTo>
                      <a:pt x="84972" y="96488"/>
                      <a:pt x="104585" y="76876"/>
                      <a:pt x="104585" y="52673"/>
                    </a:cubicBezTo>
                    <a:cubicBezTo>
                      <a:pt x="104585" y="28470"/>
                      <a:pt x="84972" y="8858"/>
                      <a:pt x="60770" y="88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3002CDC-D004-44EE-AA2D-8BFC6C9E0F92}"/>
                  </a:ext>
                </a:extLst>
              </p:cNvPr>
              <p:cNvSpPr/>
              <p:nvPr/>
            </p:nvSpPr>
            <p:spPr>
              <a:xfrm>
                <a:off x="6235255" y="2109501"/>
                <a:ext cx="113442" cy="105346"/>
              </a:xfrm>
              <a:custGeom>
                <a:avLst/>
                <a:gdLst>
                  <a:gd name="connsiteX0" fmla="*/ 60770 w 113442"/>
                  <a:gd name="connsiteY0" fmla="*/ 105346 h 105346"/>
                  <a:gd name="connsiteX1" fmla="*/ 52673 w 113442"/>
                  <a:gd name="connsiteY1" fmla="*/ 105346 h 105346"/>
                  <a:gd name="connsiteX2" fmla="*/ 0 w 113442"/>
                  <a:gd name="connsiteY2" fmla="*/ 52673 h 105346"/>
                  <a:gd name="connsiteX3" fmla="*/ 52673 w 113442"/>
                  <a:gd name="connsiteY3" fmla="*/ 0 h 105346"/>
                  <a:gd name="connsiteX4" fmla="*/ 60770 w 113442"/>
                  <a:gd name="connsiteY4" fmla="*/ 0 h 105346"/>
                  <a:gd name="connsiteX5" fmla="*/ 113443 w 113442"/>
                  <a:gd name="connsiteY5" fmla="*/ 52673 h 105346"/>
                  <a:gd name="connsiteX6" fmla="*/ 60770 w 113442"/>
                  <a:gd name="connsiteY6" fmla="*/ 105346 h 105346"/>
                  <a:gd name="connsiteX7" fmla="*/ 52673 w 113442"/>
                  <a:gd name="connsiteY7" fmla="*/ 8858 h 105346"/>
                  <a:gd name="connsiteX8" fmla="*/ 8858 w 113442"/>
                  <a:gd name="connsiteY8" fmla="*/ 52673 h 105346"/>
                  <a:gd name="connsiteX9" fmla="*/ 52673 w 113442"/>
                  <a:gd name="connsiteY9" fmla="*/ 96488 h 105346"/>
                  <a:gd name="connsiteX10" fmla="*/ 60770 w 113442"/>
                  <a:gd name="connsiteY10" fmla="*/ 96488 h 105346"/>
                  <a:gd name="connsiteX11" fmla="*/ 104585 w 113442"/>
                  <a:gd name="connsiteY11" fmla="*/ 52673 h 105346"/>
                  <a:gd name="connsiteX12" fmla="*/ 60770 w 113442"/>
                  <a:gd name="connsiteY12" fmla="*/ 8858 h 105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442" h="105346">
                    <a:moveTo>
                      <a:pt x="60770" y="105346"/>
                    </a:moveTo>
                    <a:lnTo>
                      <a:pt x="52673" y="105346"/>
                    </a:lnTo>
                    <a:cubicBezTo>
                      <a:pt x="23584" y="105346"/>
                      <a:pt x="0" y="81763"/>
                      <a:pt x="0" y="52673"/>
                    </a:cubicBezTo>
                    <a:cubicBezTo>
                      <a:pt x="0" y="23584"/>
                      <a:pt x="23584" y="0"/>
                      <a:pt x="52673" y="0"/>
                    </a:cubicBezTo>
                    <a:lnTo>
                      <a:pt x="60770" y="0"/>
                    </a:lnTo>
                    <a:cubicBezTo>
                      <a:pt x="89859" y="0"/>
                      <a:pt x="113443" y="23584"/>
                      <a:pt x="113443" y="52673"/>
                    </a:cubicBezTo>
                    <a:cubicBezTo>
                      <a:pt x="113443" y="81763"/>
                      <a:pt x="89859" y="105346"/>
                      <a:pt x="60770" y="105346"/>
                    </a:cubicBezTo>
                    <a:close/>
                    <a:moveTo>
                      <a:pt x="52673" y="8858"/>
                    </a:moveTo>
                    <a:cubicBezTo>
                      <a:pt x="28470" y="8858"/>
                      <a:pt x="8858" y="28470"/>
                      <a:pt x="8858" y="52673"/>
                    </a:cubicBezTo>
                    <a:cubicBezTo>
                      <a:pt x="8858" y="76876"/>
                      <a:pt x="28470" y="96488"/>
                      <a:pt x="52673" y="96488"/>
                    </a:cubicBezTo>
                    <a:lnTo>
                      <a:pt x="60770" y="96488"/>
                    </a:lnTo>
                    <a:cubicBezTo>
                      <a:pt x="84963" y="96488"/>
                      <a:pt x="104585" y="76876"/>
                      <a:pt x="104585" y="52673"/>
                    </a:cubicBezTo>
                    <a:cubicBezTo>
                      <a:pt x="104585" y="28470"/>
                      <a:pt x="84972" y="8858"/>
                      <a:pt x="60770" y="88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3FEFDC1F-913F-4598-8355-3219B641DA65}"/>
                  </a:ext>
                </a:extLst>
              </p:cNvPr>
              <p:cNvSpPr/>
              <p:nvPr/>
            </p:nvSpPr>
            <p:spPr>
              <a:xfrm>
                <a:off x="6337173" y="2128899"/>
                <a:ext cx="66770" cy="22893"/>
              </a:xfrm>
              <a:custGeom>
                <a:avLst/>
                <a:gdLst>
                  <a:gd name="connsiteX0" fmla="*/ 59150 w 66770"/>
                  <a:gd name="connsiteY0" fmla="*/ 22894 h 22893"/>
                  <a:gd name="connsiteX1" fmla="*/ 31337 w 66770"/>
                  <a:gd name="connsiteY1" fmla="*/ 8701 h 22893"/>
                  <a:gd name="connsiteX2" fmla="*/ 7048 w 66770"/>
                  <a:gd name="connsiteY2" fmla="*/ 18226 h 22893"/>
                  <a:gd name="connsiteX3" fmla="*/ 0 w 66770"/>
                  <a:gd name="connsiteY3" fmla="*/ 12892 h 22893"/>
                  <a:gd name="connsiteX4" fmla="*/ 31813 w 66770"/>
                  <a:gd name="connsiteY4" fmla="*/ 224 h 22893"/>
                  <a:gd name="connsiteX5" fmla="*/ 66770 w 66770"/>
                  <a:gd name="connsiteY5" fmla="*/ 18607 h 2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770" h="22893">
                    <a:moveTo>
                      <a:pt x="59150" y="22894"/>
                    </a:moveTo>
                    <a:cubicBezTo>
                      <a:pt x="52635" y="14045"/>
                      <a:pt x="42329" y="8787"/>
                      <a:pt x="31337" y="8701"/>
                    </a:cubicBezTo>
                    <a:cubicBezTo>
                      <a:pt x="22184" y="7777"/>
                      <a:pt x="13135" y="11321"/>
                      <a:pt x="7048" y="18226"/>
                    </a:cubicBezTo>
                    <a:lnTo>
                      <a:pt x="0" y="12892"/>
                    </a:lnTo>
                    <a:cubicBezTo>
                      <a:pt x="7829" y="3634"/>
                      <a:pt x="19764" y="-1119"/>
                      <a:pt x="31813" y="224"/>
                    </a:cubicBezTo>
                    <a:cubicBezTo>
                      <a:pt x="45748" y="357"/>
                      <a:pt x="58760" y="7206"/>
                      <a:pt x="66770" y="186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F90C1CC-B3AE-43A1-80FB-BB0C19B82C8E}"/>
                  </a:ext>
                </a:extLst>
              </p:cNvPr>
              <p:cNvSpPr/>
              <p:nvPr/>
            </p:nvSpPr>
            <p:spPr>
              <a:xfrm>
                <a:off x="6504241" y="2151411"/>
                <a:ext cx="112013" cy="8858"/>
              </a:xfrm>
              <a:custGeom>
                <a:avLst/>
                <a:gdLst>
                  <a:gd name="connsiteX0" fmla="*/ 0 w 112013"/>
                  <a:gd name="connsiteY0" fmla="*/ 0 h 8858"/>
                  <a:gd name="connsiteX1" fmla="*/ 112014 w 112013"/>
                  <a:gd name="connsiteY1" fmla="*/ 0 h 8858"/>
                  <a:gd name="connsiteX2" fmla="*/ 112014 w 112013"/>
                  <a:gd name="connsiteY2" fmla="*/ 8858 h 8858"/>
                  <a:gd name="connsiteX3" fmla="*/ 0 w 112013"/>
                  <a:gd name="connsiteY3" fmla="*/ 8858 h 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013" h="8858">
                    <a:moveTo>
                      <a:pt x="0" y="0"/>
                    </a:moveTo>
                    <a:lnTo>
                      <a:pt x="112014" y="0"/>
                    </a:lnTo>
                    <a:lnTo>
                      <a:pt x="112014" y="8858"/>
                    </a:lnTo>
                    <a:lnTo>
                      <a:pt x="0" y="885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FC864E8E-BF1C-4417-9D1B-DB19CB6C85EC}"/>
                  </a:ext>
                </a:extLst>
              </p:cNvPr>
              <p:cNvSpPr/>
              <p:nvPr/>
            </p:nvSpPr>
            <p:spPr>
              <a:xfrm>
                <a:off x="6235825" y="1875011"/>
                <a:ext cx="392898" cy="323168"/>
              </a:xfrm>
              <a:custGeom>
                <a:avLst/>
                <a:gdLst>
                  <a:gd name="connsiteX0" fmla="*/ 352141 w 392898"/>
                  <a:gd name="connsiteY0" fmla="*/ 323168 h 323168"/>
                  <a:gd name="connsiteX1" fmla="*/ 386717 w 392898"/>
                  <a:gd name="connsiteY1" fmla="*/ 282592 h 323168"/>
                  <a:gd name="connsiteX2" fmla="*/ 381954 w 392898"/>
                  <a:gd name="connsiteY2" fmla="*/ 133430 h 323168"/>
                  <a:gd name="connsiteX3" fmla="*/ 366238 w 392898"/>
                  <a:gd name="connsiteY3" fmla="*/ 65517 h 323168"/>
                  <a:gd name="connsiteX4" fmla="*/ 242889 w 392898"/>
                  <a:gd name="connsiteY4" fmla="*/ 28179 h 323168"/>
                  <a:gd name="connsiteX5" fmla="*/ 125351 w 392898"/>
                  <a:gd name="connsiteY5" fmla="*/ 7319 h 323168"/>
                  <a:gd name="connsiteX6" fmla="*/ 24386 w 392898"/>
                  <a:gd name="connsiteY6" fmla="*/ 16844 h 323168"/>
                  <a:gd name="connsiteX7" fmla="*/ 4860 w 392898"/>
                  <a:gd name="connsiteY7" fmla="*/ 95997 h 323168"/>
                  <a:gd name="connsiteX8" fmla="*/ 44865 w 392898"/>
                  <a:gd name="connsiteY8" fmla="*/ 132668 h 323168"/>
                  <a:gd name="connsiteX9" fmla="*/ 122684 w 392898"/>
                  <a:gd name="connsiteY9" fmla="*/ 155433 h 323168"/>
                  <a:gd name="connsiteX10" fmla="*/ 290229 w 392898"/>
                  <a:gd name="connsiteY10" fmla="*/ 152290 h 323168"/>
                  <a:gd name="connsiteX11" fmla="*/ 320995 w 392898"/>
                  <a:gd name="connsiteY11" fmla="*/ 213345 h 323168"/>
                  <a:gd name="connsiteX12" fmla="*/ 352141 w 392898"/>
                  <a:gd name="connsiteY12" fmla="*/ 323168 h 32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2898" h="323168">
                    <a:moveTo>
                      <a:pt x="352141" y="323168"/>
                    </a:moveTo>
                    <a:cubicBezTo>
                      <a:pt x="356904" y="323168"/>
                      <a:pt x="374906" y="293260"/>
                      <a:pt x="386717" y="282592"/>
                    </a:cubicBezTo>
                    <a:cubicBezTo>
                      <a:pt x="403005" y="267733"/>
                      <a:pt x="381954" y="133430"/>
                      <a:pt x="381954" y="133430"/>
                    </a:cubicBezTo>
                    <a:cubicBezTo>
                      <a:pt x="381954" y="133430"/>
                      <a:pt x="397671" y="99997"/>
                      <a:pt x="366238" y="65517"/>
                    </a:cubicBezTo>
                    <a:cubicBezTo>
                      <a:pt x="343950" y="40942"/>
                      <a:pt x="306612" y="38180"/>
                      <a:pt x="242889" y="28179"/>
                    </a:cubicBezTo>
                    <a:cubicBezTo>
                      <a:pt x="209457" y="22940"/>
                      <a:pt x="158784" y="13510"/>
                      <a:pt x="125351" y="7319"/>
                    </a:cubicBezTo>
                    <a:cubicBezTo>
                      <a:pt x="85537" y="-110"/>
                      <a:pt x="52485" y="-7921"/>
                      <a:pt x="24386" y="16844"/>
                    </a:cubicBezTo>
                    <a:cubicBezTo>
                      <a:pt x="1783" y="36437"/>
                      <a:pt x="-6037" y="68139"/>
                      <a:pt x="4860" y="95997"/>
                    </a:cubicBezTo>
                    <a:cubicBezTo>
                      <a:pt x="12927" y="112951"/>
                      <a:pt x="27272" y="126105"/>
                      <a:pt x="44865" y="132668"/>
                    </a:cubicBezTo>
                    <a:cubicBezTo>
                      <a:pt x="44865" y="132668"/>
                      <a:pt x="62200" y="148099"/>
                      <a:pt x="122684" y="155433"/>
                    </a:cubicBezTo>
                    <a:cubicBezTo>
                      <a:pt x="183168" y="162767"/>
                      <a:pt x="277370" y="154099"/>
                      <a:pt x="290229" y="152290"/>
                    </a:cubicBezTo>
                    <a:cubicBezTo>
                      <a:pt x="307755" y="149908"/>
                      <a:pt x="311470" y="166863"/>
                      <a:pt x="320995" y="213345"/>
                    </a:cubicBezTo>
                    <a:cubicBezTo>
                      <a:pt x="329281" y="253826"/>
                      <a:pt x="336425" y="322882"/>
                      <a:pt x="352141" y="3231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CD4ABBE-09DC-4DAA-AE78-03DF6C40EF8C}"/>
                  </a:ext>
                </a:extLst>
              </p:cNvPr>
              <p:cNvSpPr/>
              <p:nvPr/>
            </p:nvSpPr>
            <p:spPr>
              <a:xfrm>
                <a:off x="6614132" y="1970559"/>
                <a:ext cx="60701" cy="48740"/>
              </a:xfrm>
              <a:custGeom>
                <a:avLst/>
                <a:gdLst>
                  <a:gd name="connsiteX0" fmla="*/ 3551 w 60701"/>
                  <a:gd name="connsiteY0" fmla="*/ 48740 h 48740"/>
                  <a:gd name="connsiteX1" fmla="*/ 60701 w 60701"/>
                  <a:gd name="connsiteY1" fmla="*/ 17975 h 48740"/>
                  <a:gd name="connsiteX2" fmla="*/ 18677 w 60701"/>
                  <a:gd name="connsiteY2" fmla="*/ 3073 h 48740"/>
                  <a:gd name="connsiteX3" fmla="*/ 17458 w 60701"/>
                  <a:gd name="connsiteY3" fmla="*/ 3687 h 48740"/>
                  <a:gd name="connsiteX4" fmla="*/ 3551 w 60701"/>
                  <a:gd name="connsiteY4" fmla="*/ 48740 h 48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01" h="48740">
                    <a:moveTo>
                      <a:pt x="3551" y="48740"/>
                    </a:moveTo>
                    <a:lnTo>
                      <a:pt x="60701" y="17975"/>
                    </a:lnTo>
                    <a:cubicBezTo>
                      <a:pt x="53215" y="2255"/>
                      <a:pt x="34393" y="-4417"/>
                      <a:pt x="18677" y="3073"/>
                    </a:cubicBezTo>
                    <a:cubicBezTo>
                      <a:pt x="18268" y="3269"/>
                      <a:pt x="17858" y="3474"/>
                      <a:pt x="17458" y="3687"/>
                    </a:cubicBezTo>
                    <a:cubicBezTo>
                      <a:pt x="1599" y="12630"/>
                      <a:pt x="-4516" y="32415"/>
                      <a:pt x="3551" y="4874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73D423-3050-495E-AD63-E5D67021F4B8}"/>
                  </a:ext>
                </a:extLst>
              </p:cNvPr>
              <p:cNvSpPr/>
              <p:nvPr/>
            </p:nvSpPr>
            <p:spPr>
              <a:xfrm>
                <a:off x="6413277" y="2307050"/>
                <a:ext cx="155352" cy="95726"/>
              </a:xfrm>
              <a:custGeom>
                <a:avLst/>
                <a:gdLst>
                  <a:gd name="connsiteX0" fmla="*/ 95 w 155352"/>
                  <a:gd name="connsiteY0" fmla="*/ 73342 h 95726"/>
                  <a:gd name="connsiteX1" fmla="*/ 114395 w 155352"/>
                  <a:gd name="connsiteY1" fmla="*/ 40576 h 95726"/>
                  <a:gd name="connsiteX2" fmla="*/ 155353 w 155352"/>
                  <a:gd name="connsiteY2" fmla="*/ 0 h 95726"/>
                  <a:gd name="connsiteX3" fmla="*/ 132112 w 155352"/>
                  <a:gd name="connsiteY3" fmla="*/ 47625 h 95726"/>
                  <a:gd name="connsiteX4" fmla="*/ 0 w 155352"/>
                  <a:gd name="connsiteY4" fmla="*/ 95726 h 9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352" h="95726">
                    <a:moveTo>
                      <a:pt x="95" y="73342"/>
                    </a:moveTo>
                    <a:cubicBezTo>
                      <a:pt x="95" y="73342"/>
                      <a:pt x="84868" y="56293"/>
                      <a:pt x="114395" y="40576"/>
                    </a:cubicBezTo>
                    <a:cubicBezTo>
                      <a:pt x="131816" y="31480"/>
                      <a:pt x="146095" y="17335"/>
                      <a:pt x="155353" y="0"/>
                    </a:cubicBezTo>
                    <a:cubicBezTo>
                      <a:pt x="150866" y="17269"/>
                      <a:pt x="142970" y="33461"/>
                      <a:pt x="132112" y="47625"/>
                    </a:cubicBezTo>
                    <a:cubicBezTo>
                      <a:pt x="110395" y="75343"/>
                      <a:pt x="0" y="95726"/>
                      <a:pt x="0" y="95726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FABD29E-A638-4EE5-B13E-A6E1136AE901}"/>
                  </a:ext>
                </a:extLst>
              </p:cNvPr>
              <p:cNvSpPr/>
              <p:nvPr/>
            </p:nvSpPr>
            <p:spPr>
              <a:xfrm>
                <a:off x="6433752" y="2143410"/>
                <a:ext cx="34088" cy="34103"/>
              </a:xfrm>
              <a:custGeom>
                <a:avLst/>
                <a:gdLst>
                  <a:gd name="connsiteX0" fmla="*/ 4 w 34088"/>
                  <a:gd name="connsiteY0" fmla="*/ 17717 h 34103"/>
                  <a:gd name="connsiteX1" fmla="*/ 17711 w 34088"/>
                  <a:gd name="connsiteY1" fmla="*/ 34090 h 34103"/>
                  <a:gd name="connsiteX2" fmla="*/ 34075 w 34088"/>
                  <a:gd name="connsiteY2" fmla="*/ 16383 h 34103"/>
                  <a:gd name="connsiteX3" fmla="*/ 16959 w 34088"/>
                  <a:gd name="connsiteY3" fmla="*/ 0 h 34103"/>
                  <a:gd name="connsiteX4" fmla="*/ 4 w 34088"/>
                  <a:gd name="connsiteY4" fmla="*/ 17707 h 34103"/>
                  <a:gd name="connsiteX5" fmla="*/ 4 w 34088"/>
                  <a:gd name="connsiteY5" fmla="*/ 17717 h 3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88" h="34103">
                    <a:moveTo>
                      <a:pt x="4" y="17717"/>
                    </a:moveTo>
                    <a:cubicBezTo>
                      <a:pt x="376" y="27127"/>
                      <a:pt x="8301" y="34452"/>
                      <a:pt x="17711" y="34090"/>
                    </a:cubicBezTo>
                    <a:cubicBezTo>
                      <a:pt x="27112" y="33719"/>
                      <a:pt x="34447" y="25794"/>
                      <a:pt x="34075" y="16383"/>
                    </a:cubicBezTo>
                    <a:cubicBezTo>
                      <a:pt x="33713" y="7201"/>
                      <a:pt x="26150" y="-47"/>
                      <a:pt x="16959" y="0"/>
                    </a:cubicBezTo>
                    <a:cubicBezTo>
                      <a:pt x="7386" y="210"/>
                      <a:pt x="-205" y="8135"/>
                      <a:pt x="4" y="17707"/>
                    </a:cubicBezTo>
                    <a:cubicBezTo>
                      <a:pt x="4" y="17707"/>
                      <a:pt x="4" y="17717"/>
                      <a:pt x="4" y="177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07F0878-8E88-42B6-A5D3-DFA4524E8617}"/>
                  </a:ext>
                </a:extLst>
              </p:cNvPr>
              <p:cNvSpPr/>
              <p:nvPr/>
            </p:nvSpPr>
            <p:spPr>
              <a:xfrm>
                <a:off x="6460998" y="2079724"/>
                <a:ext cx="38662" cy="31111"/>
              </a:xfrm>
              <a:custGeom>
                <a:avLst/>
                <a:gdLst>
                  <a:gd name="connsiteX0" fmla="*/ 0 w 38662"/>
                  <a:gd name="connsiteY0" fmla="*/ 11109 h 31111"/>
                  <a:gd name="connsiteX1" fmla="*/ 36386 w 38662"/>
                  <a:gd name="connsiteY1" fmla="*/ 31111 h 31111"/>
                  <a:gd name="connsiteX2" fmla="*/ 27908 w 38662"/>
                  <a:gd name="connsiteY2" fmla="*/ 2536 h 31111"/>
                  <a:gd name="connsiteX3" fmla="*/ 333 w 38662"/>
                  <a:gd name="connsiteY3" fmla="*/ 10470 h 31111"/>
                  <a:gd name="connsiteX4" fmla="*/ 0 w 38662"/>
                  <a:gd name="connsiteY4" fmla="*/ 11109 h 3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62" h="31111">
                    <a:moveTo>
                      <a:pt x="0" y="11109"/>
                    </a:moveTo>
                    <a:lnTo>
                      <a:pt x="36386" y="31111"/>
                    </a:lnTo>
                    <a:cubicBezTo>
                      <a:pt x="41472" y="20834"/>
                      <a:pt x="37776" y="8375"/>
                      <a:pt x="27908" y="2536"/>
                    </a:cubicBezTo>
                    <a:cubicBezTo>
                      <a:pt x="18107" y="-2884"/>
                      <a:pt x="5762" y="669"/>
                      <a:pt x="333" y="10470"/>
                    </a:cubicBezTo>
                    <a:cubicBezTo>
                      <a:pt x="219" y="10680"/>
                      <a:pt x="105" y="10899"/>
                      <a:pt x="0" y="111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03B62770-4FB3-4EC5-A3C6-F1588C3C2D28}"/>
                  </a:ext>
                </a:extLst>
              </p:cNvPr>
              <p:cNvSpPr/>
              <p:nvPr/>
            </p:nvSpPr>
            <p:spPr>
              <a:xfrm>
                <a:off x="6382321" y="2278379"/>
                <a:ext cx="40015" cy="28672"/>
              </a:xfrm>
              <a:custGeom>
                <a:avLst/>
                <a:gdLst>
                  <a:gd name="connsiteX0" fmla="*/ 38767 w 40015"/>
                  <a:gd name="connsiteY0" fmla="*/ 0 h 28672"/>
                  <a:gd name="connsiteX1" fmla="*/ 0 w 40015"/>
                  <a:gd name="connsiteY1" fmla="*/ 14573 h 28672"/>
                  <a:gd name="connsiteX2" fmla="*/ 25518 w 40015"/>
                  <a:gd name="connsiteY2" fmla="*/ 27699 h 28672"/>
                  <a:gd name="connsiteX3" fmla="*/ 26289 w 40015"/>
                  <a:gd name="connsiteY3" fmla="*/ 27432 h 28672"/>
                  <a:gd name="connsiteX4" fmla="*/ 38767 w 40015"/>
                  <a:gd name="connsiteY4" fmla="*/ 0 h 2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15" h="28672">
                    <a:moveTo>
                      <a:pt x="38767" y="0"/>
                    </a:moveTo>
                    <a:lnTo>
                      <a:pt x="0" y="14573"/>
                    </a:lnTo>
                    <a:cubicBezTo>
                      <a:pt x="3420" y="25241"/>
                      <a:pt x="14840" y="31118"/>
                      <a:pt x="25518" y="27699"/>
                    </a:cubicBezTo>
                    <a:cubicBezTo>
                      <a:pt x="25775" y="27613"/>
                      <a:pt x="26032" y="27527"/>
                      <a:pt x="26289" y="27432"/>
                    </a:cubicBezTo>
                    <a:cubicBezTo>
                      <a:pt x="37147" y="23127"/>
                      <a:pt x="42663" y="11011"/>
                      <a:pt x="38767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DA9C9530-59DB-4443-B803-5F290EBCC0EB}"/>
                  </a:ext>
                </a:extLst>
              </p:cNvPr>
              <p:cNvSpPr/>
              <p:nvPr/>
            </p:nvSpPr>
            <p:spPr>
              <a:xfrm>
                <a:off x="6273966" y="2071671"/>
                <a:ext cx="37107" cy="34020"/>
              </a:xfrm>
              <a:custGeom>
                <a:avLst/>
                <a:gdLst>
                  <a:gd name="connsiteX0" fmla="*/ 3961 w 37107"/>
                  <a:gd name="connsiteY0" fmla="*/ 34020 h 34020"/>
                  <a:gd name="connsiteX1" fmla="*/ 37108 w 37107"/>
                  <a:gd name="connsiteY1" fmla="*/ 8589 h 34020"/>
                  <a:gd name="connsiteX2" fmla="*/ 9266 w 37107"/>
                  <a:gd name="connsiteY2" fmla="*/ 3578 h 34020"/>
                  <a:gd name="connsiteX3" fmla="*/ 8533 w 37107"/>
                  <a:gd name="connsiteY3" fmla="*/ 4112 h 34020"/>
                  <a:gd name="connsiteX4" fmla="*/ 3961 w 37107"/>
                  <a:gd name="connsiteY4" fmla="*/ 34020 h 3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7" h="34020">
                    <a:moveTo>
                      <a:pt x="3961" y="34020"/>
                    </a:moveTo>
                    <a:lnTo>
                      <a:pt x="37108" y="8589"/>
                    </a:lnTo>
                    <a:cubicBezTo>
                      <a:pt x="30802" y="-479"/>
                      <a:pt x="18344" y="-2727"/>
                      <a:pt x="9266" y="3578"/>
                    </a:cubicBezTo>
                    <a:cubicBezTo>
                      <a:pt x="9019" y="3750"/>
                      <a:pt x="8771" y="3931"/>
                      <a:pt x="8533" y="4112"/>
                    </a:cubicBezTo>
                    <a:cubicBezTo>
                      <a:pt x="-735" y="11256"/>
                      <a:pt x="-2754" y="24429"/>
                      <a:pt x="3961" y="3402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97A2018-FCC2-4E36-9E55-FA10270C189B}"/>
                  </a:ext>
                </a:extLst>
              </p:cNvPr>
              <p:cNvSpPr/>
              <p:nvPr/>
            </p:nvSpPr>
            <p:spPr>
              <a:xfrm>
                <a:off x="6292496" y="2138552"/>
                <a:ext cx="34088" cy="34103"/>
              </a:xfrm>
              <a:custGeom>
                <a:avLst/>
                <a:gdLst>
                  <a:gd name="connsiteX0" fmla="*/ 4 w 34088"/>
                  <a:gd name="connsiteY0" fmla="*/ 17717 h 34103"/>
                  <a:gd name="connsiteX1" fmla="*/ 17711 w 34088"/>
                  <a:gd name="connsiteY1" fmla="*/ 34090 h 34103"/>
                  <a:gd name="connsiteX2" fmla="*/ 34075 w 34088"/>
                  <a:gd name="connsiteY2" fmla="*/ 16383 h 34103"/>
                  <a:gd name="connsiteX3" fmla="*/ 16959 w 34088"/>
                  <a:gd name="connsiteY3" fmla="*/ 0 h 34103"/>
                  <a:gd name="connsiteX4" fmla="*/ 4 w 34088"/>
                  <a:gd name="connsiteY4" fmla="*/ 17707 h 34103"/>
                  <a:gd name="connsiteX5" fmla="*/ 4 w 34088"/>
                  <a:gd name="connsiteY5" fmla="*/ 17717 h 3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88" h="34103">
                    <a:moveTo>
                      <a:pt x="4" y="17717"/>
                    </a:moveTo>
                    <a:cubicBezTo>
                      <a:pt x="376" y="27127"/>
                      <a:pt x="8301" y="34452"/>
                      <a:pt x="17711" y="34090"/>
                    </a:cubicBezTo>
                    <a:cubicBezTo>
                      <a:pt x="27112" y="33719"/>
                      <a:pt x="34447" y="25794"/>
                      <a:pt x="34075" y="16383"/>
                    </a:cubicBezTo>
                    <a:cubicBezTo>
                      <a:pt x="33713" y="7201"/>
                      <a:pt x="26150" y="-47"/>
                      <a:pt x="16959" y="0"/>
                    </a:cubicBezTo>
                    <a:cubicBezTo>
                      <a:pt x="7386" y="210"/>
                      <a:pt x="-205" y="8135"/>
                      <a:pt x="4" y="17707"/>
                    </a:cubicBezTo>
                    <a:cubicBezTo>
                      <a:pt x="4" y="17707"/>
                      <a:pt x="4" y="17717"/>
                      <a:pt x="4" y="177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86876538-1A93-40EB-8F41-B955214E6188}"/>
                  </a:ext>
                </a:extLst>
              </p:cNvPr>
              <p:cNvSpPr/>
              <p:nvPr/>
            </p:nvSpPr>
            <p:spPr>
              <a:xfrm>
                <a:off x="6313646" y="2142648"/>
                <a:ext cx="62769" cy="102965"/>
              </a:xfrm>
              <a:custGeom>
                <a:avLst/>
                <a:gdLst>
                  <a:gd name="connsiteX0" fmla="*/ 62770 w 62769"/>
                  <a:gd name="connsiteY0" fmla="*/ 0 h 102965"/>
                  <a:gd name="connsiteX1" fmla="*/ 60865 w 62769"/>
                  <a:gd name="connsiteY1" fmla="*/ 102965 h 102965"/>
                  <a:gd name="connsiteX2" fmla="*/ 0 w 62769"/>
                  <a:gd name="connsiteY2" fmla="*/ 89535 h 102965"/>
                  <a:gd name="connsiteX3" fmla="*/ 62770 w 62769"/>
                  <a:gd name="connsiteY3" fmla="*/ 0 h 102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" h="102965">
                    <a:moveTo>
                      <a:pt x="62770" y="0"/>
                    </a:moveTo>
                    <a:lnTo>
                      <a:pt x="60865" y="102965"/>
                    </a:lnTo>
                    <a:lnTo>
                      <a:pt x="0" y="89535"/>
                    </a:lnTo>
                    <a:lnTo>
                      <a:pt x="62770" y="0"/>
                    </a:ln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607B127-0C1F-4A0B-837B-8CA2D44EDD51}"/>
                  </a:ext>
                </a:extLst>
              </p:cNvPr>
              <p:cNvSpPr/>
              <p:nvPr/>
            </p:nvSpPr>
            <p:spPr>
              <a:xfrm>
                <a:off x="5467064" y="2873692"/>
                <a:ext cx="805338" cy="314610"/>
              </a:xfrm>
              <a:custGeom>
                <a:avLst/>
                <a:gdLst>
                  <a:gd name="connsiteX0" fmla="*/ 805339 w 805338"/>
                  <a:gd name="connsiteY0" fmla="*/ 124968 h 314610"/>
                  <a:gd name="connsiteX1" fmla="*/ 805339 w 805338"/>
                  <a:gd name="connsiteY1" fmla="*/ 134493 h 314610"/>
                  <a:gd name="connsiteX2" fmla="*/ 791432 w 805338"/>
                  <a:gd name="connsiteY2" fmla="*/ 158496 h 314610"/>
                  <a:gd name="connsiteX3" fmla="*/ 526923 w 805338"/>
                  <a:gd name="connsiteY3" fmla="*/ 310896 h 314610"/>
                  <a:gd name="connsiteX4" fmla="*/ 499205 w 805338"/>
                  <a:gd name="connsiteY4" fmla="*/ 310896 h 314610"/>
                  <a:gd name="connsiteX5" fmla="*/ 13906 w 805338"/>
                  <a:gd name="connsiteY5" fmla="*/ 30766 h 314610"/>
                  <a:gd name="connsiteX6" fmla="*/ 0 w 805338"/>
                  <a:gd name="connsiteY6" fmla="*/ 6763 h 314610"/>
                  <a:gd name="connsiteX7" fmla="*/ 0 w 805338"/>
                  <a:gd name="connsiteY7" fmla="*/ 0 h 314610"/>
                  <a:gd name="connsiteX8" fmla="*/ 513017 w 805338"/>
                  <a:gd name="connsiteY8" fmla="*/ 296132 h 3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5338" h="314610">
                    <a:moveTo>
                      <a:pt x="805339" y="124968"/>
                    </a:moveTo>
                    <a:lnTo>
                      <a:pt x="805339" y="134493"/>
                    </a:lnTo>
                    <a:cubicBezTo>
                      <a:pt x="805329" y="144408"/>
                      <a:pt x="800024" y="153553"/>
                      <a:pt x="791432" y="158496"/>
                    </a:cubicBezTo>
                    <a:lnTo>
                      <a:pt x="526923" y="310896"/>
                    </a:lnTo>
                    <a:cubicBezTo>
                      <a:pt x="518350" y="315849"/>
                      <a:pt x="507778" y="315849"/>
                      <a:pt x="499205" y="310896"/>
                    </a:cubicBezTo>
                    <a:lnTo>
                      <a:pt x="13906" y="30766"/>
                    </a:lnTo>
                    <a:cubicBezTo>
                      <a:pt x="5315" y="25822"/>
                      <a:pt x="9" y="16678"/>
                      <a:pt x="0" y="6763"/>
                    </a:cubicBezTo>
                    <a:lnTo>
                      <a:pt x="0" y="0"/>
                    </a:lnTo>
                    <a:lnTo>
                      <a:pt x="513017" y="296132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28FFB70-87E5-40FE-8F2E-918ABC52CFC9}"/>
                  </a:ext>
                </a:extLst>
              </p:cNvPr>
              <p:cNvSpPr/>
              <p:nvPr/>
            </p:nvSpPr>
            <p:spPr>
              <a:xfrm>
                <a:off x="5467064" y="2873692"/>
                <a:ext cx="805338" cy="314610"/>
              </a:xfrm>
              <a:custGeom>
                <a:avLst/>
                <a:gdLst>
                  <a:gd name="connsiteX0" fmla="*/ 805339 w 805338"/>
                  <a:gd name="connsiteY0" fmla="*/ 124968 h 314610"/>
                  <a:gd name="connsiteX1" fmla="*/ 805339 w 805338"/>
                  <a:gd name="connsiteY1" fmla="*/ 134493 h 314610"/>
                  <a:gd name="connsiteX2" fmla="*/ 791432 w 805338"/>
                  <a:gd name="connsiteY2" fmla="*/ 158496 h 314610"/>
                  <a:gd name="connsiteX3" fmla="*/ 526923 w 805338"/>
                  <a:gd name="connsiteY3" fmla="*/ 310896 h 314610"/>
                  <a:gd name="connsiteX4" fmla="*/ 499205 w 805338"/>
                  <a:gd name="connsiteY4" fmla="*/ 310896 h 314610"/>
                  <a:gd name="connsiteX5" fmla="*/ 13906 w 805338"/>
                  <a:gd name="connsiteY5" fmla="*/ 30766 h 314610"/>
                  <a:gd name="connsiteX6" fmla="*/ 0 w 805338"/>
                  <a:gd name="connsiteY6" fmla="*/ 6763 h 314610"/>
                  <a:gd name="connsiteX7" fmla="*/ 0 w 805338"/>
                  <a:gd name="connsiteY7" fmla="*/ 0 h 314610"/>
                  <a:gd name="connsiteX8" fmla="*/ 513017 w 805338"/>
                  <a:gd name="connsiteY8" fmla="*/ 296132 h 3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5338" h="314610">
                    <a:moveTo>
                      <a:pt x="805339" y="124968"/>
                    </a:moveTo>
                    <a:lnTo>
                      <a:pt x="805339" y="134493"/>
                    </a:lnTo>
                    <a:cubicBezTo>
                      <a:pt x="805329" y="144408"/>
                      <a:pt x="800024" y="153553"/>
                      <a:pt x="791432" y="158496"/>
                    </a:cubicBezTo>
                    <a:lnTo>
                      <a:pt x="526923" y="310896"/>
                    </a:lnTo>
                    <a:cubicBezTo>
                      <a:pt x="518350" y="315849"/>
                      <a:pt x="507778" y="315849"/>
                      <a:pt x="499205" y="310896"/>
                    </a:cubicBezTo>
                    <a:lnTo>
                      <a:pt x="13906" y="30766"/>
                    </a:lnTo>
                    <a:cubicBezTo>
                      <a:pt x="5315" y="25822"/>
                      <a:pt x="9" y="16678"/>
                      <a:pt x="0" y="6763"/>
                    </a:cubicBezTo>
                    <a:lnTo>
                      <a:pt x="0" y="0"/>
                    </a:lnTo>
                    <a:lnTo>
                      <a:pt x="513017" y="296132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4828DB3-5238-44DE-87E3-E36D6F396293}"/>
                  </a:ext>
                </a:extLst>
              </p:cNvPr>
              <p:cNvSpPr/>
              <p:nvPr/>
            </p:nvSpPr>
            <p:spPr>
              <a:xfrm>
                <a:off x="5467350" y="2705450"/>
                <a:ext cx="805247" cy="464469"/>
              </a:xfrm>
              <a:custGeom>
                <a:avLst/>
                <a:gdLst>
                  <a:gd name="connsiteX0" fmla="*/ 0 w 805247"/>
                  <a:gd name="connsiteY0" fmla="*/ 168338 h 464469"/>
                  <a:gd name="connsiteX1" fmla="*/ 287750 w 805247"/>
                  <a:gd name="connsiteY1" fmla="*/ 2222 h 464469"/>
                  <a:gd name="connsiteX2" fmla="*/ 304324 w 805247"/>
                  <a:gd name="connsiteY2" fmla="*/ 2222 h 464469"/>
                  <a:gd name="connsiteX3" fmla="*/ 803434 w 805247"/>
                  <a:gd name="connsiteY3" fmla="*/ 290448 h 464469"/>
                  <a:gd name="connsiteX4" fmla="*/ 804720 w 805247"/>
                  <a:gd name="connsiteY4" fmla="*/ 295544 h 464469"/>
                  <a:gd name="connsiteX5" fmla="*/ 803434 w 805247"/>
                  <a:gd name="connsiteY5" fmla="*/ 296830 h 464469"/>
                  <a:gd name="connsiteX6" fmla="*/ 513017 w 805247"/>
                  <a:gd name="connsiteY6" fmla="*/ 464470 h 46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5247" h="464469">
                    <a:moveTo>
                      <a:pt x="0" y="168338"/>
                    </a:moveTo>
                    <a:lnTo>
                      <a:pt x="287750" y="2222"/>
                    </a:lnTo>
                    <a:cubicBezTo>
                      <a:pt x="292875" y="-741"/>
                      <a:pt x="299199" y="-741"/>
                      <a:pt x="304324" y="2222"/>
                    </a:cubicBezTo>
                    <a:lnTo>
                      <a:pt x="803434" y="290448"/>
                    </a:lnTo>
                    <a:cubicBezTo>
                      <a:pt x="805196" y="291496"/>
                      <a:pt x="805777" y="293782"/>
                      <a:pt x="804720" y="295544"/>
                    </a:cubicBezTo>
                    <a:cubicBezTo>
                      <a:pt x="804405" y="296068"/>
                      <a:pt x="803967" y="296516"/>
                      <a:pt x="803434" y="296830"/>
                    </a:cubicBezTo>
                    <a:lnTo>
                      <a:pt x="513017" y="464470"/>
                    </a:ln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21A98EF-E8F5-4E72-9B13-EABCE6E36767}"/>
                  </a:ext>
                </a:extLst>
              </p:cNvPr>
              <p:cNvSpPr/>
              <p:nvPr/>
            </p:nvSpPr>
            <p:spPr>
              <a:xfrm>
                <a:off x="5467350" y="2705450"/>
                <a:ext cx="805247" cy="464469"/>
              </a:xfrm>
              <a:custGeom>
                <a:avLst/>
                <a:gdLst>
                  <a:gd name="connsiteX0" fmla="*/ 0 w 805247"/>
                  <a:gd name="connsiteY0" fmla="*/ 168338 h 464469"/>
                  <a:gd name="connsiteX1" fmla="*/ 287750 w 805247"/>
                  <a:gd name="connsiteY1" fmla="*/ 2222 h 464469"/>
                  <a:gd name="connsiteX2" fmla="*/ 304324 w 805247"/>
                  <a:gd name="connsiteY2" fmla="*/ 2222 h 464469"/>
                  <a:gd name="connsiteX3" fmla="*/ 803434 w 805247"/>
                  <a:gd name="connsiteY3" fmla="*/ 290448 h 464469"/>
                  <a:gd name="connsiteX4" fmla="*/ 804720 w 805247"/>
                  <a:gd name="connsiteY4" fmla="*/ 295544 h 464469"/>
                  <a:gd name="connsiteX5" fmla="*/ 803434 w 805247"/>
                  <a:gd name="connsiteY5" fmla="*/ 296830 h 464469"/>
                  <a:gd name="connsiteX6" fmla="*/ 513017 w 805247"/>
                  <a:gd name="connsiteY6" fmla="*/ 464470 h 46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5247" h="464469">
                    <a:moveTo>
                      <a:pt x="0" y="168338"/>
                    </a:moveTo>
                    <a:lnTo>
                      <a:pt x="287750" y="2222"/>
                    </a:lnTo>
                    <a:cubicBezTo>
                      <a:pt x="292875" y="-741"/>
                      <a:pt x="299199" y="-741"/>
                      <a:pt x="304324" y="2222"/>
                    </a:cubicBezTo>
                    <a:lnTo>
                      <a:pt x="803434" y="290448"/>
                    </a:lnTo>
                    <a:cubicBezTo>
                      <a:pt x="805196" y="291496"/>
                      <a:pt x="805777" y="293782"/>
                      <a:pt x="804720" y="295544"/>
                    </a:cubicBezTo>
                    <a:cubicBezTo>
                      <a:pt x="804405" y="296068"/>
                      <a:pt x="803967" y="296516"/>
                      <a:pt x="803434" y="296830"/>
                    </a:cubicBezTo>
                    <a:lnTo>
                      <a:pt x="513017" y="46447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E01F5E2-23B5-4AFB-A2BC-453990C554B7}"/>
                  </a:ext>
                </a:extLst>
              </p:cNvPr>
              <p:cNvSpPr/>
              <p:nvPr/>
            </p:nvSpPr>
            <p:spPr>
              <a:xfrm>
                <a:off x="5528119" y="2794063"/>
                <a:ext cx="609790" cy="351472"/>
              </a:xfrm>
              <a:custGeom>
                <a:avLst/>
                <a:gdLst>
                  <a:gd name="connsiteX0" fmla="*/ 454628 w 609790"/>
                  <a:gd name="connsiteY0" fmla="*/ 351473 h 351472"/>
                  <a:gd name="connsiteX1" fmla="*/ 609790 w 609790"/>
                  <a:gd name="connsiteY1" fmla="*/ 261938 h 351472"/>
                  <a:gd name="connsiteX2" fmla="*/ 156019 w 609790"/>
                  <a:gd name="connsiteY2" fmla="*/ 0 h 351472"/>
                  <a:gd name="connsiteX3" fmla="*/ 0 w 609790"/>
                  <a:gd name="connsiteY3" fmla="*/ 89059 h 351472"/>
                  <a:gd name="connsiteX4" fmla="*/ 454628 w 609790"/>
                  <a:gd name="connsiteY4" fmla="*/ 351473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90" h="351472">
                    <a:moveTo>
                      <a:pt x="454628" y="351473"/>
                    </a:moveTo>
                    <a:lnTo>
                      <a:pt x="609790" y="261938"/>
                    </a:lnTo>
                    <a:lnTo>
                      <a:pt x="156019" y="0"/>
                    </a:lnTo>
                    <a:lnTo>
                      <a:pt x="0" y="89059"/>
                    </a:lnTo>
                    <a:lnTo>
                      <a:pt x="454628" y="35147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F3D7022-BDFA-4A9B-8341-326AA2436041}"/>
                  </a:ext>
                </a:extLst>
              </p:cNvPr>
              <p:cNvSpPr/>
              <p:nvPr/>
            </p:nvSpPr>
            <p:spPr>
              <a:xfrm>
                <a:off x="5842063" y="2816828"/>
                <a:ext cx="216979" cy="125253"/>
              </a:xfrm>
              <a:custGeom>
                <a:avLst/>
                <a:gdLst>
                  <a:gd name="connsiteX0" fmla="*/ 216979 w 216979"/>
                  <a:gd name="connsiteY0" fmla="*/ 79724 h 125253"/>
                  <a:gd name="connsiteX1" fmla="*/ 214122 w 216979"/>
                  <a:gd name="connsiteY1" fmla="*/ 81344 h 125253"/>
                  <a:gd name="connsiteX2" fmla="*/ 138017 w 216979"/>
                  <a:gd name="connsiteY2" fmla="*/ 125254 h 125253"/>
                  <a:gd name="connsiteX3" fmla="*/ 2762 w 216979"/>
                  <a:gd name="connsiteY3" fmla="*/ 47149 h 125253"/>
                  <a:gd name="connsiteX4" fmla="*/ 0 w 216979"/>
                  <a:gd name="connsiteY4" fmla="*/ 45529 h 125253"/>
                  <a:gd name="connsiteX5" fmla="*/ 78867 w 216979"/>
                  <a:gd name="connsiteY5" fmla="*/ 0 h 125253"/>
                  <a:gd name="connsiteX6" fmla="*/ 216979 w 216979"/>
                  <a:gd name="connsiteY6" fmla="*/ 79724 h 125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79" h="125253">
                    <a:moveTo>
                      <a:pt x="216979" y="79724"/>
                    </a:moveTo>
                    <a:lnTo>
                      <a:pt x="214122" y="81344"/>
                    </a:lnTo>
                    <a:lnTo>
                      <a:pt x="138017" y="125254"/>
                    </a:lnTo>
                    <a:lnTo>
                      <a:pt x="2762" y="47149"/>
                    </a:lnTo>
                    <a:lnTo>
                      <a:pt x="0" y="45529"/>
                    </a:lnTo>
                    <a:lnTo>
                      <a:pt x="78867" y="0"/>
                    </a:lnTo>
                    <a:lnTo>
                      <a:pt x="216979" y="7972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3A79BC8-E6F9-4100-89AA-68ADECF30916}"/>
                  </a:ext>
                </a:extLst>
              </p:cNvPr>
              <p:cNvSpPr/>
              <p:nvPr/>
            </p:nvSpPr>
            <p:spPr>
              <a:xfrm>
                <a:off x="5844825" y="2820066"/>
                <a:ext cx="211359" cy="122015"/>
              </a:xfrm>
              <a:custGeom>
                <a:avLst/>
                <a:gdLst>
                  <a:gd name="connsiteX0" fmla="*/ 211360 w 211359"/>
                  <a:gd name="connsiteY0" fmla="*/ 78105 h 122015"/>
                  <a:gd name="connsiteX1" fmla="*/ 135255 w 211359"/>
                  <a:gd name="connsiteY1" fmla="*/ 122015 h 122015"/>
                  <a:gd name="connsiteX2" fmla="*/ 0 w 211359"/>
                  <a:gd name="connsiteY2" fmla="*/ 43910 h 122015"/>
                  <a:gd name="connsiteX3" fmla="*/ 76105 w 211359"/>
                  <a:gd name="connsiteY3" fmla="*/ 0 h 122015"/>
                  <a:gd name="connsiteX4" fmla="*/ 211360 w 211359"/>
                  <a:gd name="connsiteY4" fmla="*/ 78105 h 12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359" h="122015">
                    <a:moveTo>
                      <a:pt x="211360" y="78105"/>
                    </a:moveTo>
                    <a:lnTo>
                      <a:pt x="135255" y="122015"/>
                    </a:lnTo>
                    <a:lnTo>
                      <a:pt x="0" y="43910"/>
                    </a:lnTo>
                    <a:lnTo>
                      <a:pt x="76105" y="0"/>
                    </a:lnTo>
                    <a:lnTo>
                      <a:pt x="211360" y="78105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2A80F9ED-9491-4310-B621-A9F0393382D2}"/>
                  </a:ext>
                </a:extLst>
              </p:cNvPr>
              <p:cNvSpPr/>
              <p:nvPr/>
            </p:nvSpPr>
            <p:spPr>
              <a:xfrm>
                <a:off x="5467064" y="2873787"/>
                <a:ext cx="513016" cy="314610"/>
              </a:xfrm>
              <a:custGeom>
                <a:avLst/>
                <a:gdLst>
                  <a:gd name="connsiteX0" fmla="*/ 513017 w 513016"/>
                  <a:gd name="connsiteY0" fmla="*/ 296132 h 314610"/>
                  <a:gd name="connsiteX1" fmla="*/ 513017 w 513016"/>
                  <a:gd name="connsiteY1" fmla="*/ 314611 h 314610"/>
                  <a:gd name="connsiteX2" fmla="*/ 499205 w 513016"/>
                  <a:gd name="connsiteY2" fmla="*/ 310896 h 314610"/>
                  <a:gd name="connsiteX3" fmla="*/ 13906 w 513016"/>
                  <a:gd name="connsiteY3" fmla="*/ 30766 h 314610"/>
                  <a:gd name="connsiteX4" fmla="*/ 0 w 513016"/>
                  <a:gd name="connsiteY4" fmla="*/ 6763 h 314610"/>
                  <a:gd name="connsiteX5" fmla="*/ 0 w 513016"/>
                  <a:gd name="connsiteY5" fmla="*/ 0 h 3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016" h="314610">
                    <a:moveTo>
                      <a:pt x="513017" y="296132"/>
                    </a:moveTo>
                    <a:lnTo>
                      <a:pt x="513017" y="314611"/>
                    </a:lnTo>
                    <a:cubicBezTo>
                      <a:pt x="508168" y="314611"/>
                      <a:pt x="503406" y="313325"/>
                      <a:pt x="499205" y="310896"/>
                    </a:cubicBezTo>
                    <a:lnTo>
                      <a:pt x="13906" y="30766"/>
                    </a:lnTo>
                    <a:cubicBezTo>
                      <a:pt x="5315" y="25822"/>
                      <a:pt x="9" y="16678"/>
                      <a:pt x="0" y="676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DB99A36-62F5-4648-9260-8B915256CD16}"/>
                  </a:ext>
                </a:extLst>
              </p:cNvPr>
              <p:cNvSpPr/>
              <p:nvPr/>
            </p:nvSpPr>
            <p:spPr>
              <a:xfrm>
                <a:off x="5391149" y="2525744"/>
                <a:ext cx="581025" cy="650582"/>
              </a:xfrm>
              <a:custGeom>
                <a:avLst/>
                <a:gdLst>
                  <a:gd name="connsiteX0" fmla="*/ 581026 w 581025"/>
                  <a:gd name="connsiteY0" fmla="*/ 648272 h 650582"/>
                  <a:gd name="connsiteX1" fmla="*/ 552451 w 581025"/>
                  <a:gd name="connsiteY1" fmla="*/ 646081 h 650582"/>
                  <a:gd name="connsiteX2" fmla="*/ 69343 w 581025"/>
                  <a:gd name="connsiteY2" fmla="*/ 367189 h 650582"/>
                  <a:gd name="connsiteX3" fmla="*/ 53341 w 581025"/>
                  <a:gd name="connsiteY3" fmla="*/ 344234 h 650582"/>
                  <a:gd name="connsiteX4" fmla="*/ 477 w 581025"/>
                  <a:gd name="connsiteY4" fmla="*/ 28766 h 650582"/>
                  <a:gd name="connsiteX5" fmla="*/ 1 w 581025"/>
                  <a:gd name="connsiteY5" fmla="*/ 23432 h 650582"/>
                  <a:gd name="connsiteX6" fmla="*/ 9526 w 581025"/>
                  <a:gd name="connsiteY6" fmla="*/ 0 h 650582"/>
                  <a:gd name="connsiteX7" fmla="*/ 511589 w 581025"/>
                  <a:gd name="connsiteY7" fmla="*/ 289941 h 650582"/>
                  <a:gd name="connsiteX8" fmla="*/ 523876 w 581025"/>
                  <a:gd name="connsiteY8" fmla="*/ 306991 h 65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1025" h="650582">
                    <a:moveTo>
                      <a:pt x="581026" y="648272"/>
                    </a:moveTo>
                    <a:cubicBezTo>
                      <a:pt x="571672" y="651996"/>
                      <a:pt x="561128" y="651186"/>
                      <a:pt x="552451" y="646081"/>
                    </a:cubicBezTo>
                    <a:lnTo>
                      <a:pt x="69343" y="367189"/>
                    </a:lnTo>
                    <a:cubicBezTo>
                      <a:pt x="60846" y="362312"/>
                      <a:pt x="54979" y="353892"/>
                      <a:pt x="53341" y="344234"/>
                    </a:cubicBezTo>
                    <a:lnTo>
                      <a:pt x="477" y="28766"/>
                    </a:lnTo>
                    <a:cubicBezTo>
                      <a:pt x="172" y="27003"/>
                      <a:pt x="20" y="25222"/>
                      <a:pt x="1" y="23432"/>
                    </a:cubicBezTo>
                    <a:cubicBezTo>
                      <a:pt x="-56" y="14669"/>
                      <a:pt x="3373" y="6239"/>
                      <a:pt x="9526" y="0"/>
                    </a:cubicBezTo>
                    <a:lnTo>
                      <a:pt x="511589" y="289941"/>
                    </a:lnTo>
                    <a:cubicBezTo>
                      <a:pt x="518037" y="293484"/>
                      <a:pt x="522552" y="299752"/>
                      <a:pt x="523876" y="306991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021441FA-82BA-4D01-A27C-3A41765DE0A7}"/>
                  </a:ext>
                </a:extLst>
              </p:cNvPr>
              <p:cNvSpPr/>
              <p:nvPr/>
            </p:nvSpPr>
            <p:spPr>
              <a:xfrm>
                <a:off x="5391149" y="2525744"/>
                <a:ext cx="581025" cy="650582"/>
              </a:xfrm>
              <a:custGeom>
                <a:avLst/>
                <a:gdLst>
                  <a:gd name="connsiteX0" fmla="*/ 581026 w 581025"/>
                  <a:gd name="connsiteY0" fmla="*/ 648272 h 650582"/>
                  <a:gd name="connsiteX1" fmla="*/ 552451 w 581025"/>
                  <a:gd name="connsiteY1" fmla="*/ 646081 h 650582"/>
                  <a:gd name="connsiteX2" fmla="*/ 69343 w 581025"/>
                  <a:gd name="connsiteY2" fmla="*/ 367189 h 650582"/>
                  <a:gd name="connsiteX3" fmla="*/ 53341 w 581025"/>
                  <a:gd name="connsiteY3" fmla="*/ 344234 h 650582"/>
                  <a:gd name="connsiteX4" fmla="*/ 477 w 581025"/>
                  <a:gd name="connsiteY4" fmla="*/ 28766 h 650582"/>
                  <a:gd name="connsiteX5" fmla="*/ 1 w 581025"/>
                  <a:gd name="connsiteY5" fmla="*/ 23432 h 650582"/>
                  <a:gd name="connsiteX6" fmla="*/ 9526 w 581025"/>
                  <a:gd name="connsiteY6" fmla="*/ 0 h 650582"/>
                  <a:gd name="connsiteX7" fmla="*/ 511589 w 581025"/>
                  <a:gd name="connsiteY7" fmla="*/ 289941 h 650582"/>
                  <a:gd name="connsiteX8" fmla="*/ 523876 w 581025"/>
                  <a:gd name="connsiteY8" fmla="*/ 306991 h 65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1025" h="650582">
                    <a:moveTo>
                      <a:pt x="581026" y="648272"/>
                    </a:moveTo>
                    <a:cubicBezTo>
                      <a:pt x="571672" y="651996"/>
                      <a:pt x="561128" y="651186"/>
                      <a:pt x="552451" y="646081"/>
                    </a:cubicBezTo>
                    <a:lnTo>
                      <a:pt x="69343" y="367189"/>
                    </a:lnTo>
                    <a:cubicBezTo>
                      <a:pt x="60846" y="362312"/>
                      <a:pt x="54979" y="353892"/>
                      <a:pt x="53341" y="344234"/>
                    </a:cubicBezTo>
                    <a:lnTo>
                      <a:pt x="477" y="28766"/>
                    </a:lnTo>
                    <a:cubicBezTo>
                      <a:pt x="172" y="27003"/>
                      <a:pt x="20" y="25222"/>
                      <a:pt x="1" y="23432"/>
                    </a:cubicBezTo>
                    <a:cubicBezTo>
                      <a:pt x="-56" y="14669"/>
                      <a:pt x="3373" y="6239"/>
                      <a:pt x="9526" y="0"/>
                    </a:cubicBezTo>
                    <a:lnTo>
                      <a:pt x="511589" y="289941"/>
                    </a:lnTo>
                    <a:cubicBezTo>
                      <a:pt x="518037" y="293484"/>
                      <a:pt x="522552" y="299752"/>
                      <a:pt x="523876" y="306991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86EA3F2-8B83-4C70-9772-4BE207C7B019}"/>
                  </a:ext>
                </a:extLst>
              </p:cNvPr>
              <p:cNvSpPr/>
              <p:nvPr/>
            </p:nvSpPr>
            <p:spPr>
              <a:xfrm>
                <a:off x="5401246" y="2520695"/>
                <a:ext cx="578834" cy="653319"/>
              </a:xfrm>
              <a:custGeom>
                <a:avLst/>
                <a:gdLst>
                  <a:gd name="connsiteX0" fmla="*/ 578834 w 578834"/>
                  <a:gd name="connsiteY0" fmla="*/ 649224 h 653319"/>
                  <a:gd name="connsiteX1" fmla="*/ 575596 w 578834"/>
                  <a:gd name="connsiteY1" fmla="*/ 651129 h 653319"/>
                  <a:gd name="connsiteX2" fmla="*/ 571024 w 578834"/>
                  <a:gd name="connsiteY2" fmla="*/ 653320 h 653319"/>
                  <a:gd name="connsiteX3" fmla="*/ 513874 w 578834"/>
                  <a:gd name="connsiteY3" fmla="*/ 312039 h 653319"/>
                  <a:gd name="connsiteX4" fmla="*/ 502063 w 578834"/>
                  <a:gd name="connsiteY4" fmla="*/ 294989 h 653319"/>
                  <a:gd name="connsiteX5" fmla="*/ 0 w 578834"/>
                  <a:gd name="connsiteY5" fmla="*/ 5048 h 653319"/>
                  <a:gd name="connsiteX6" fmla="*/ 6667 w 578834"/>
                  <a:gd name="connsiteY6" fmla="*/ 0 h 653319"/>
                  <a:gd name="connsiteX7" fmla="*/ 509778 w 578834"/>
                  <a:gd name="connsiteY7" fmla="*/ 290417 h 653319"/>
                  <a:gd name="connsiteX8" fmla="*/ 521589 w 578834"/>
                  <a:gd name="connsiteY8" fmla="*/ 307467 h 653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8834" h="653319">
                    <a:moveTo>
                      <a:pt x="578834" y="649224"/>
                    </a:moveTo>
                    <a:lnTo>
                      <a:pt x="575596" y="651129"/>
                    </a:lnTo>
                    <a:cubicBezTo>
                      <a:pt x="574129" y="651977"/>
                      <a:pt x="572605" y="652710"/>
                      <a:pt x="571024" y="653320"/>
                    </a:cubicBezTo>
                    <a:lnTo>
                      <a:pt x="513874" y="312039"/>
                    </a:lnTo>
                    <a:cubicBezTo>
                      <a:pt x="512655" y="304886"/>
                      <a:pt x="508330" y="298637"/>
                      <a:pt x="502063" y="294989"/>
                    </a:cubicBezTo>
                    <a:lnTo>
                      <a:pt x="0" y="5048"/>
                    </a:lnTo>
                    <a:cubicBezTo>
                      <a:pt x="1991" y="3086"/>
                      <a:pt x="4239" y="1391"/>
                      <a:pt x="6667" y="0"/>
                    </a:cubicBezTo>
                    <a:lnTo>
                      <a:pt x="509778" y="290417"/>
                    </a:lnTo>
                    <a:cubicBezTo>
                      <a:pt x="516046" y="294065"/>
                      <a:pt x="520370" y="300314"/>
                      <a:pt x="521589" y="30746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94C406AF-6493-48AA-85C5-6F908BF9941F}"/>
                  </a:ext>
                </a:extLst>
              </p:cNvPr>
              <p:cNvSpPr/>
              <p:nvPr/>
            </p:nvSpPr>
            <p:spPr>
              <a:xfrm>
                <a:off x="5615145" y="2813135"/>
                <a:ext cx="85503" cy="90743"/>
              </a:xfrm>
              <a:custGeom>
                <a:avLst/>
                <a:gdLst>
                  <a:gd name="connsiteX0" fmla="*/ 84995 w 85503"/>
                  <a:gd name="connsiteY0" fmla="*/ 69701 h 90743"/>
                  <a:gd name="connsiteX1" fmla="*/ 36322 w 85503"/>
                  <a:gd name="connsiteY1" fmla="*/ 7122 h 90743"/>
                  <a:gd name="connsiteX2" fmla="*/ 508 w 85503"/>
                  <a:gd name="connsiteY2" fmla="*/ 20933 h 90743"/>
                  <a:gd name="connsiteX3" fmla="*/ 49181 w 85503"/>
                  <a:gd name="connsiteY3" fmla="*/ 83608 h 90743"/>
                  <a:gd name="connsiteX4" fmla="*/ 84995 w 85503"/>
                  <a:gd name="connsiteY4" fmla="*/ 69701 h 9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503" h="90743">
                    <a:moveTo>
                      <a:pt x="84995" y="69701"/>
                    </a:moveTo>
                    <a:cubicBezTo>
                      <a:pt x="81471" y="48651"/>
                      <a:pt x="59659" y="20552"/>
                      <a:pt x="36322" y="7122"/>
                    </a:cubicBezTo>
                    <a:cubicBezTo>
                      <a:pt x="12986" y="-6308"/>
                      <a:pt x="-3111" y="-212"/>
                      <a:pt x="508" y="20933"/>
                    </a:cubicBezTo>
                    <a:cubicBezTo>
                      <a:pt x="4128" y="42079"/>
                      <a:pt x="25845" y="70082"/>
                      <a:pt x="49181" y="83608"/>
                    </a:cubicBezTo>
                    <a:cubicBezTo>
                      <a:pt x="72517" y="97133"/>
                      <a:pt x="88615" y="90847"/>
                      <a:pt x="84995" y="69701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C5243ED-65C5-4D61-8D6B-EDD3D93A810A}"/>
                  </a:ext>
                </a:extLst>
              </p:cNvPr>
              <p:cNvSpPr/>
              <p:nvPr/>
            </p:nvSpPr>
            <p:spPr>
              <a:xfrm>
                <a:off x="5602832" y="2919708"/>
                <a:ext cx="274473" cy="220692"/>
              </a:xfrm>
              <a:custGeom>
                <a:avLst/>
                <a:gdLst>
                  <a:gd name="connsiteX0" fmla="*/ 196274 w 274473"/>
                  <a:gd name="connsiteY0" fmla="*/ 168487 h 220692"/>
                  <a:gd name="connsiteX1" fmla="*/ 188368 w 274473"/>
                  <a:gd name="connsiteY1" fmla="*/ 128292 h 220692"/>
                  <a:gd name="connsiteX2" fmla="*/ 108358 w 274473"/>
                  <a:gd name="connsiteY2" fmla="*/ 1514 h 220692"/>
                  <a:gd name="connsiteX3" fmla="*/ 89879 w 274473"/>
                  <a:gd name="connsiteY3" fmla="*/ 942 h 220692"/>
                  <a:gd name="connsiteX4" fmla="*/ 66734 w 274473"/>
                  <a:gd name="connsiteY4" fmla="*/ 32375 h 220692"/>
                  <a:gd name="connsiteX5" fmla="*/ 66734 w 274473"/>
                  <a:gd name="connsiteY5" fmla="*/ 90477 h 220692"/>
                  <a:gd name="connsiteX6" fmla="*/ 39778 w 274473"/>
                  <a:gd name="connsiteY6" fmla="*/ 67903 h 220692"/>
                  <a:gd name="connsiteX7" fmla="*/ 8822 w 274473"/>
                  <a:gd name="connsiteY7" fmla="*/ 56854 h 220692"/>
                  <a:gd name="connsiteX8" fmla="*/ 725 w 274473"/>
                  <a:gd name="connsiteY8" fmla="*/ 60664 h 220692"/>
                  <a:gd name="connsiteX9" fmla="*/ 3583 w 274473"/>
                  <a:gd name="connsiteY9" fmla="*/ 71142 h 220692"/>
                  <a:gd name="connsiteX10" fmla="*/ 19871 w 274473"/>
                  <a:gd name="connsiteY10" fmla="*/ 88477 h 220692"/>
                  <a:gd name="connsiteX11" fmla="*/ 30824 w 274473"/>
                  <a:gd name="connsiteY11" fmla="*/ 105051 h 220692"/>
                  <a:gd name="connsiteX12" fmla="*/ 51494 w 274473"/>
                  <a:gd name="connsiteY12" fmla="*/ 134864 h 220692"/>
                  <a:gd name="connsiteX13" fmla="*/ 102357 w 274473"/>
                  <a:gd name="connsiteY13" fmla="*/ 187442 h 220692"/>
                  <a:gd name="connsiteX14" fmla="*/ 178557 w 274473"/>
                  <a:gd name="connsiteY14" fmla="*/ 217827 h 220692"/>
                  <a:gd name="connsiteX15" fmla="*/ 274474 w 274473"/>
                  <a:gd name="connsiteY15" fmla="*/ 213731 h 22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4473" h="220692">
                    <a:moveTo>
                      <a:pt x="196274" y="168487"/>
                    </a:moveTo>
                    <a:cubicBezTo>
                      <a:pt x="195264" y="154819"/>
                      <a:pt x="192616" y="141322"/>
                      <a:pt x="188368" y="128292"/>
                    </a:cubicBezTo>
                    <a:cubicBezTo>
                      <a:pt x="180938" y="104955"/>
                      <a:pt x="158840" y="15039"/>
                      <a:pt x="108358" y="1514"/>
                    </a:cubicBezTo>
                    <a:cubicBezTo>
                      <a:pt x="102357" y="-286"/>
                      <a:pt x="95985" y="-486"/>
                      <a:pt x="89879" y="942"/>
                    </a:cubicBezTo>
                    <a:cubicBezTo>
                      <a:pt x="75878" y="4752"/>
                      <a:pt x="69496" y="19326"/>
                      <a:pt x="66734" y="32375"/>
                    </a:cubicBezTo>
                    <a:cubicBezTo>
                      <a:pt x="64162" y="51653"/>
                      <a:pt x="64162" y="71199"/>
                      <a:pt x="66734" y="90477"/>
                    </a:cubicBezTo>
                    <a:cubicBezTo>
                      <a:pt x="58971" y="81600"/>
                      <a:pt x="49874" y="73990"/>
                      <a:pt x="39778" y="67903"/>
                    </a:cubicBezTo>
                    <a:cubicBezTo>
                      <a:pt x="30824" y="61159"/>
                      <a:pt x="20023" y="57302"/>
                      <a:pt x="8822" y="56854"/>
                    </a:cubicBezTo>
                    <a:cubicBezTo>
                      <a:pt x="5659" y="56702"/>
                      <a:pt x="2621" y="58131"/>
                      <a:pt x="725" y="60664"/>
                    </a:cubicBezTo>
                    <a:cubicBezTo>
                      <a:pt x="-1084" y="63998"/>
                      <a:pt x="725" y="68189"/>
                      <a:pt x="3583" y="71142"/>
                    </a:cubicBezTo>
                    <a:cubicBezTo>
                      <a:pt x="8631" y="77238"/>
                      <a:pt x="14822" y="82381"/>
                      <a:pt x="19871" y="88477"/>
                    </a:cubicBezTo>
                    <a:cubicBezTo>
                      <a:pt x="23824" y="93792"/>
                      <a:pt x="27481" y="99326"/>
                      <a:pt x="30824" y="105051"/>
                    </a:cubicBezTo>
                    <a:cubicBezTo>
                      <a:pt x="37206" y="115338"/>
                      <a:pt x="44350" y="125053"/>
                      <a:pt x="51494" y="134864"/>
                    </a:cubicBezTo>
                    <a:cubicBezTo>
                      <a:pt x="65219" y="155247"/>
                      <a:pt x="82440" y="173050"/>
                      <a:pt x="102357" y="187442"/>
                    </a:cubicBezTo>
                    <a:cubicBezTo>
                      <a:pt x="125265" y="202949"/>
                      <a:pt x="151259" y="213312"/>
                      <a:pt x="178557" y="217827"/>
                    </a:cubicBezTo>
                    <a:cubicBezTo>
                      <a:pt x="215419" y="222399"/>
                      <a:pt x="251233" y="221827"/>
                      <a:pt x="274474" y="213731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A3F808D0-847B-41CB-82E3-12BEED6FA4CF}"/>
                  </a:ext>
                </a:extLst>
              </p:cNvPr>
              <p:cNvSpPr/>
              <p:nvPr/>
            </p:nvSpPr>
            <p:spPr>
              <a:xfrm>
                <a:off x="6102858" y="2496523"/>
                <a:ext cx="788315" cy="636180"/>
              </a:xfrm>
              <a:custGeom>
                <a:avLst/>
                <a:gdLst>
                  <a:gd name="connsiteX0" fmla="*/ 593788 w 788315"/>
                  <a:gd name="connsiteY0" fmla="*/ 2742 h 636180"/>
                  <a:gd name="connsiteX1" fmla="*/ 525875 w 788315"/>
                  <a:gd name="connsiteY1" fmla="*/ 127234 h 636180"/>
                  <a:gd name="connsiteX2" fmla="*/ 619601 w 788315"/>
                  <a:gd name="connsiteY2" fmla="*/ 454989 h 636180"/>
                  <a:gd name="connsiteX3" fmla="*/ 237744 w 788315"/>
                  <a:gd name="connsiteY3" fmla="*/ 490136 h 636180"/>
                  <a:gd name="connsiteX4" fmla="*/ 174212 w 788315"/>
                  <a:gd name="connsiteY4" fmla="*/ 475658 h 636180"/>
                  <a:gd name="connsiteX5" fmla="*/ 95440 w 788315"/>
                  <a:gd name="connsiteY5" fmla="*/ 451274 h 636180"/>
                  <a:gd name="connsiteX6" fmla="*/ 81058 w 788315"/>
                  <a:gd name="connsiteY6" fmla="*/ 448226 h 636180"/>
                  <a:gd name="connsiteX7" fmla="*/ 70485 w 788315"/>
                  <a:gd name="connsiteY7" fmla="*/ 457084 h 636180"/>
                  <a:gd name="connsiteX8" fmla="*/ 72676 w 788315"/>
                  <a:gd name="connsiteY8" fmla="*/ 465561 h 636180"/>
                  <a:gd name="connsiteX9" fmla="*/ 108966 w 788315"/>
                  <a:gd name="connsiteY9" fmla="*/ 507852 h 636180"/>
                  <a:gd name="connsiteX10" fmla="*/ 130302 w 788315"/>
                  <a:gd name="connsiteY10" fmla="*/ 522902 h 636180"/>
                  <a:gd name="connsiteX11" fmla="*/ 139827 w 788315"/>
                  <a:gd name="connsiteY11" fmla="*/ 544524 h 636180"/>
                  <a:gd name="connsiteX12" fmla="*/ 0 w 788315"/>
                  <a:gd name="connsiteY12" fmla="*/ 625010 h 636180"/>
                  <a:gd name="connsiteX13" fmla="*/ 148780 w 788315"/>
                  <a:gd name="connsiteY13" fmla="*/ 620343 h 636180"/>
                  <a:gd name="connsiteX14" fmla="*/ 271367 w 788315"/>
                  <a:gd name="connsiteY14" fmla="*/ 576814 h 636180"/>
                  <a:gd name="connsiteX15" fmla="*/ 761047 w 788315"/>
                  <a:gd name="connsiteY15" fmla="*/ 571384 h 636180"/>
                  <a:gd name="connsiteX16" fmla="*/ 779145 w 788315"/>
                  <a:gd name="connsiteY16" fmla="*/ 459180 h 636180"/>
                  <a:gd name="connsiteX17" fmla="*/ 686562 w 788315"/>
                  <a:gd name="connsiteY17" fmla="*/ 132377 h 636180"/>
                  <a:gd name="connsiteX18" fmla="*/ 593788 w 788315"/>
                  <a:gd name="connsiteY18" fmla="*/ 2742 h 63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88315" h="636180">
                    <a:moveTo>
                      <a:pt x="593788" y="2742"/>
                    </a:moveTo>
                    <a:cubicBezTo>
                      <a:pt x="559784" y="-14784"/>
                      <a:pt x="510064" y="54653"/>
                      <a:pt x="525875" y="127234"/>
                    </a:cubicBezTo>
                    <a:cubicBezTo>
                      <a:pt x="541687" y="199814"/>
                      <a:pt x="619601" y="454989"/>
                      <a:pt x="619601" y="454989"/>
                    </a:cubicBezTo>
                    <a:cubicBezTo>
                      <a:pt x="619601" y="454989"/>
                      <a:pt x="267653" y="486421"/>
                      <a:pt x="237744" y="490136"/>
                    </a:cubicBezTo>
                    <a:cubicBezTo>
                      <a:pt x="216884" y="492613"/>
                      <a:pt x="193548" y="482040"/>
                      <a:pt x="174212" y="475658"/>
                    </a:cubicBezTo>
                    <a:cubicBezTo>
                      <a:pt x="147923" y="466895"/>
                      <a:pt x="121348" y="460799"/>
                      <a:pt x="95440" y="451274"/>
                    </a:cubicBezTo>
                    <a:cubicBezTo>
                      <a:pt x="90935" y="449207"/>
                      <a:pt x="86020" y="448159"/>
                      <a:pt x="81058" y="448226"/>
                    </a:cubicBezTo>
                    <a:cubicBezTo>
                      <a:pt x="75933" y="448445"/>
                      <a:pt x="71599" y="452084"/>
                      <a:pt x="70485" y="457084"/>
                    </a:cubicBezTo>
                    <a:cubicBezTo>
                      <a:pt x="70361" y="460066"/>
                      <a:pt x="71123" y="463018"/>
                      <a:pt x="72676" y="465561"/>
                    </a:cubicBezTo>
                    <a:cubicBezTo>
                      <a:pt x="80981" y="482507"/>
                      <a:pt x="93478" y="497070"/>
                      <a:pt x="108966" y="507852"/>
                    </a:cubicBezTo>
                    <a:cubicBezTo>
                      <a:pt x="116472" y="512282"/>
                      <a:pt x="123606" y="517320"/>
                      <a:pt x="130302" y="522902"/>
                    </a:cubicBezTo>
                    <a:cubicBezTo>
                      <a:pt x="134398" y="526998"/>
                      <a:pt x="143446" y="538332"/>
                      <a:pt x="139827" y="544524"/>
                    </a:cubicBezTo>
                    <a:lnTo>
                      <a:pt x="0" y="625010"/>
                    </a:lnTo>
                    <a:cubicBezTo>
                      <a:pt x="0" y="625010"/>
                      <a:pt x="32195" y="653014"/>
                      <a:pt x="148780" y="620343"/>
                    </a:cubicBezTo>
                    <a:cubicBezTo>
                      <a:pt x="190805" y="609351"/>
                      <a:pt x="231820" y="594787"/>
                      <a:pt x="271367" y="576814"/>
                    </a:cubicBezTo>
                    <a:cubicBezTo>
                      <a:pt x="271367" y="576814"/>
                      <a:pt x="686086" y="594054"/>
                      <a:pt x="761047" y="571384"/>
                    </a:cubicBezTo>
                    <a:cubicBezTo>
                      <a:pt x="787527" y="563288"/>
                      <a:pt x="797052" y="544524"/>
                      <a:pt x="779145" y="459180"/>
                    </a:cubicBezTo>
                    <a:cubicBezTo>
                      <a:pt x="758666" y="360310"/>
                      <a:pt x="699897" y="180002"/>
                      <a:pt x="686562" y="132377"/>
                    </a:cubicBezTo>
                    <a:cubicBezTo>
                      <a:pt x="657320" y="29221"/>
                      <a:pt x="650367" y="31602"/>
                      <a:pt x="593788" y="2742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445A92D-4374-45D0-9326-643AB3F0205C}"/>
                  </a:ext>
                </a:extLst>
              </p:cNvPr>
              <p:cNvSpPr/>
              <p:nvPr/>
            </p:nvSpPr>
            <p:spPr>
              <a:xfrm>
                <a:off x="6613474" y="2484500"/>
                <a:ext cx="263575" cy="438036"/>
              </a:xfrm>
              <a:custGeom>
                <a:avLst/>
                <a:gdLst>
                  <a:gd name="connsiteX0" fmla="*/ 65646 w 263575"/>
                  <a:gd name="connsiteY0" fmla="*/ 0 h 438036"/>
                  <a:gd name="connsiteX1" fmla="*/ 146037 w 263575"/>
                  <a:gd name="connsiteY1" fmla="*/ 47625 h 438036"/>
                  <a:gd name="connsiteX2" fmla="*/ 263576 w 263575"/>
                  <a:gd name="connsiteY2" fmla="*/ 387191 h 438036"/>
                  <a:gd name="connsiteX3" fmla="*/ 85839 w 263575"/>
                  <a:gd name="connsiteY3" fmla="*/ 434816 h 438036"/>
                  <a:gd name="connsiteX4" fmla="*/ 2781 w 263575"/>
                  <a:gd name="connsiteY4" fmla="*/ 165068 h 438036"/>
                  <a:gd name="connsiteX5" fmla="*/ 65646 w 263575"/>
                  <a:gd name="connsiteY5" fmla="*/ 0 h 43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575" h="438036">
                    <a:moveTo>
                      <a:pt x="65646" y="0"/>
                    </a:moveTo>
                    <a:cubicBezTo>
                      <a:pt x="65646" y="0"/>
                      <a:pt x="121844" y="15812"/>
                      <a:pt x="146037" y="47625"/>
                    </a:cubicBezTo>
                    <a:cubicBezTo>
                      <a:pt x="170231" y="79438"/>
                      <a:pt x="263576" y="387191"/>
                      <a:pt x="263576" y="387191"/>
                    </a:cubicBezTo>
                    <a:cubicBezTo>
                      <a:pt x="214189" y="428387"/>
                      <a:pt x="149200" y="445799"/>
                      <a:pt x="85839" y="434816"/>
                    </a:cubicBezTo>
                    <a:cubicBezTo>
                      <a:pt x="85839" y="434816"/>
                      <a:pt x="10782" y="221933"/>
                      <a:pt x="2781" y="165068"/>
                    </a:cubicBezTo>
                    <a:cubicBezTo>
                      <a:pt x="-11411" y="76962"/>
                      <a:pt x="31642" y="7620"/>
                      <a:pt x="65646" y="0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73CC2E6-6ACF-420C-8F79-5250DB975481}"/>
                  </a:ext>
                </a:extLst>
              </p:cNvPr>
              <p:cNvSpPr/>
              <p:nvPr/>
            </p:nvSpPr>
            <p:spPr>
              <a:xfrm>
                <a:off x="6375018" y="2660004"/>
                <a:ext cx="83780" cy="68624"/>
              </a:xfrm>
              <a:custGeom>
                <a:avLst/>
                <a:gdLst>
                  <a:gd name="connsiteX0" fmla="*/ 826 w 83780"/>
                  <a:gd name="connsiteY0" fmla="*/ 30999 h 68624"/>
                  <a:gd name="connsiteX1" fmla="*/ 34068 w 83780"/>
                  <a:gd name="connsiteY1" fmla="*/ 2424 h 68624"/>
                  <a:gd name="connsiteX2" fmla="*/ 83599 w 83780"/>
                  <a:gd name="connsiteY2" fmla="*/ 59574 h 68624"/>
                  <a:gd name="connsiteX3" fmla="*/ 826 w 83780"/>
                  <a:gd name="connsiteY3" fmla="*/ 30999 h 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780" h="68624">
                    <a:moveTo>
                      <a:pt x="826" y="30999"/>
                    </a:moveTo>
                    <a:cubicBezTo>
                      <a:pt x="-3746" y="7186"/>
                      <a:pt x="11113" y="-5673"/>
                      <a:pt x="34068" y="2424"/>
                    </a:cubicBezTo>
                    <a:cubicBezTo>
                      <a:pt x="58700" y="12549"/>
                      <a:pt x="77083" y="33751"/>
                      <a:pt x="83599" y="59574"/>
                    </a:cubicBezTo>
                    <a:cubicBezTo>
                      <a:pt x="88170" y="83672"/>
                      <a:pt x="5303" y="54621"/>
                      <a:pt x="826" y="30999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1A90FE7-8748-4036-AC8C-823F2F165BF4}"/>
                  </a:ext>
                </a:extLst>
              </p:cNvPr>
              <p:cNvSpPr/>
              <p:nvPr/>
            </p:nvSpPr>
            <p:spPr>
              <a:xfrm>
                <a:off x="6306109" y="2687859"/>
                <a:ext cx="234078" cy="99819"/>
              </a:xfrm>
              <a:custGeom>
                <a:avLst/>
                <a:gdLst>
                  <a:gd name="connsiteX0" fmla="*/ 226802 w 234078"/>
                  <a:gd name="connsiteY0" fmla="*/ 77343 h 99819"/>
                  <a:gd name="connsiteX1" fmla="*/ 159270 w 234078"/>
                  <a:gd name="connsiteY1" fmla="*/ 34385 h 99819"/>
                  <a:gd name="connsiteX2" fmla="*/ 115836 w 234078"/>
                  <a:gd name="connsiteY2" fmla="*/ 42386 h 99819"/>
                  <a:gd name="connsiteX3" fmla="*/ 62972 w 234078"/>
                  <a:gd name="connsiteY3" fmla="*/ 762 h 99819"/>
                  <a:gd name="connsiteX4" fmla="*/ 4108 w 234078"/>
                  <a:gd name="connsiteY4" fmla="*/ 0 h 99819"/>
                  <a:gd name="connsiteX5" fmla="*/ 4108 w 234078"/>
                  <a:gd name="connsiteY5" fmla="*/ 12859 h 99819"/>
                  <a:gd name="connsiteX6" fmla="*/ 123837 w 234078"/>
                  <a:gd name="connsiteY6" fmla="*/ 82867 h 99819"/>
                  <a:gd name="connsiteX7" fmla="*/ 232708 w 234078"/>
                  <a:gd name="connsiteY7" fmla="*/ 92392 h 99819"/>
                  <a:gd name="connsiteX8" fmla="*/ 226802 w 234078"/>
                  <a:gd name="connsiteY8" fmla="*/ 77343 h 9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078" h="99819">
                    <a:moveTo>
                      <a:pt x="226802" y="77343"/>
                    </a:moveTo>
                    <a:lnTo>
                      <a:pt x="159270" y="34385"/>
                    </a:lnTo>
                    <a:cubicBezTo>
                      <a:pt x="162699" y="52673"/>
                      <a:pt x="138029" y="50101"/>
                      <a:pt x="115836" y="42386"/>
                    </a:cubicBezTo>
                    <a:cubicBezTo>
                      <a:pt x="93643" y="34671"/>
                      <a:pt x="66497" y="19050"/>
                      <a:pt x="62972" y="762"/>
                    </a:cubicBezTo>
                    <a:lnTo>
                      <a:pt x="4108" y="0"/>
                    </a:lnTo>
                    <a:cubicBezTo>
                      <a:pt x="-1321" y="0"/>
                      <a:pt x="-1417" y="7048"/>
                      <a:pt x="4108" y="12859"/>
                    </a:cubicBezTo>
                    <a:cubicBezTo>
                      <a:pt x="18681" y="29146"/>
                      <a:pt x="52590" y="58007"/>
                      <a:pt x="123837" y="82867"/>
                    </a:cubicBezTo>
                    <a:cubicBezTo>
                      <a:pt x="195084" y="107728"/>
                      <a:pt x="222421" y="100013"/>
                      <a:pt x="232708" y="92392"/>
                    </a:cubicBezTo>
                    <a:cubicBezTo>
                      <a:pt x="236041" y="89535"/>
                      <a:pt x="232993" y="81248"/>
                      <a:pt x="226802" y="77343"/>
                    </a:cubicBezTo>
                    <a:close/>
                  </a:path>
                </a:pathLst>
              </a:custGeom>
              <a:solidFill>
                <a:srgbClr val="BA68C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09200D4-F5C7-4E91-B25D-7E6C052CBA2A}"/>
                </a:ext>
              </a:extLst>
            </p:cNvPr>
            <p:cNvSpPr/>
            <p:nvPr/>
          </p:nvSpPr>
          <p:spPr>
            <a:xfrm>
              <a:off x="4650676" y="1608313"/>
              <a:ext cx="646556" cy="488515"/>
            </a:xfrm>
            <a:custGeom>
              <a:avLst/>
              <a:gdLst>
                <a:gd name="connsiteX0" fmla="*/ 600647 w 646556"/>
                <a:gd name="connsiteY0" fmla="*/ 55608 h 488515"/>
                <a:gd name="connsiteX1" fmla="*/ 498253 w 646556"/>
                <a:gd name="connsiteY1" fmla="*/ 114663 h 488515"/>
                <a:gd name="connsiteX2" fmla="*/ 499110 w 646556"/>
                <a:gd name="connsiteY2" fmla="*/ 101138 h 488515"/>
                <a:gd name="connsiteX3" fmla="*/ 499110 w 646556"/>
                <a:gd name="connsiteY3" fmla="*/ 71515 h 488515"/>
                <a:gd name="connsiteX4" fmla="*/ 416433 w 646556"/>
                <a:gd name="connsiteY4" fmla="*/ 23890 h 488515"/>
                <a:gd name="connsiteX5" fmla="*/ 367094 w 646556"/>
                <a:gd name="connsiteY5" fmla="*/ 71515 h 488515"/>
                <a:gd name="connsiteX6" fmla="*/ 244316 w 646556"/>
                <a:gd name="connsiteY6" fmla="*/ 16937 h 488515"/>
                <a:gd name="connsiteX7" fmla="*/ 120491 w 646556"/>
                <a:gd name="connsiteY7" fmla="*/ 231345 h 488515"/>
                <a:gd name="connsiteX8" fmla="*/ 120491 w 646556"/>
                <a:gd name="connsiteY8" fmla="*/ 275731 h 488515"/>
                <a:gd name="connsiteX9" fmla="*/ 130969 w 646556"/>
                <a:gd name="connsiteY9" fmla="*/ 327166 h 488515"/>
                <a:gd name="connsiteX10" fmla="*/ 45910 w 646556"/>
                <a:gd name="connsiteY10" fmla="*/ 376220 h 488515"/>
                <a:gd name="connsiteX11" fmla="*/ 0 w 646556"/>
                <a:gd name="connsiteY11" fmla="*/ 455754 h 488515"/>
                <a:gd name="connsiteX12" fmla="*/ 45910 w 646556"/>
                <a:gd name="connsiteY12" fmla="*/ 482233 h 488515"/>
                <a:gd name="connsiteX13" fmla="*/ 600647 w 646556"/>
                <a:gd name="connsiteY13" fmla="*/ 162003 h 488515"/>
                <a:gd name="connsiteX14" fmla="*/ 646557 w 646556"/>
                <a:gd name="connsiteY14" fmla="*/ 82469 h 488515"/>
                <a:gd name="connsiteX15" fmla="*/ 600647 w 646556"/>
                <a:gd name="connsiteY15" fmla="*/ 55608 h 488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6556" h="488515">
                  <a:moveTo>
                    <a:pt x="600647" y="55608"/>
                  </a:moveTo>
                  <a:lnTo>
                    <a:pt x="498253" y="114663"/>
                  </a:lnTo>
                  <a:cubicBezTo>
                    <a:pt x="498824" y="110177"/>
                    <a:pt x="499110" y="105659"/>
                    <a:pt x="499110" y="101138"/>
                  </a:cubicBezTo>
                  <a:lnTo>
                    <a:pt x="499110" y="71515"/>
                  </a:lnTo>
                  <a:cubicBezTo>
                    <a:pt x="499110" y="18747"/>
                    <a:pt x="462058" y="-2685"/>
                    <a:pt x="416433" y="23890"/>
                  </a:cubicBezTo>
                  <a:cubicBezTo>
                    <a:pt x="396707" y="35975"/>
                    <a:pt x="379867" y="52230"/>
                    <a:pt x="367094" y="71515"/>
                  </a:cubicBezTo>
                  <a:cubicBezTo>
                    <a:pt x="359569" y="4840"/>
                    <a:pt x="307562" y="-19544"/>
                    <a:pt x="244316" y="16937"/>
                  </a:cubicBezTo>
                  <a:cubicBezTo>
                    <a:pt x="175927" y="56466"/>
                    <a:pt x="120491" y="152478"/>
                    <a:pt x="120491" y="231345"/>
                  </a:cubicBezTo>
                  <a:lnTo>
                    <a:pt x="120491" y="275731"/>
                  </a:lnTo>
                  <a:cubicBezTo>
                    <a:pt x="120053" y="293448"/>
                    <a:pt x="123634" y="311033"/>
                    <a:pt x="130969" y="327166"/>
                  </a:cubicBezTo>
                  <a:lnTo>
                    <a:pt x="45910" y="376220"/>
                  </a:lnTo>
                  <a:cubicBezTo>
                    <a:pt x="18821" y="393908"/>
                    <a:pt x="1771" y="423445"/>
                    <a:pt x="0" y="455754"/>
                  </a:cubicBezTo>
                  <a:cubicBezTo>
                    <a:pt x="0" y="484995"/>
                    <a:pt x="20574" y="496902"/>
                    <a:pt x="45910" y="482233"/>
                  </a:cubicBezTo>
                  <a:lnTo>
                    <a:pt x="600647" y="162003"/>
                  </a:lnTo>
                  <a:cubicBezTo>
                    <a:pt x="627736" y="144311"/>
                    <a:pt x="644785" y="114777"/>
                    <a:pt x="646557" y="82469"/>
                  </a:cubicBezTo>
                  <a:cubicBezTo>
                    <a:pt x="646557" y="52846"/>
                    <a:pt x="626174" y="40940"/>
                    <a:pt x="600647" y="55608"/>
                  </a:cubicBezTo>
                  <a:close/>
                </a:path>
              </a:pathLst>
            </a:custGeom>
            <a:solidFill>
              <a:srgbClr val="2E2F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1911A6-604D-47C1-AB32-EC9BECEAF814}"/>
              </a:ext>
            </a:extLst>
          </p:cNvPr>
          <p:cNvSpPr txBox="1"/>
          <p:nvPr/>
        </p:nvSpPr>
        <p:spPr>
          <a:xfrm>
            <a:off x="6619318" y="2897452"/>
            <a:ext cx="3951514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3770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Get the count of cities that have hosted an IPL match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rId3" action="ppaction://hlinksldjump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4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5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6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city) </a:t>
            </a:r>
            <a:r>
              <a:rPr lang="en-US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count_of_cities</a:t>
            </a:r>
            <a:r>
              <a:rPr lang="en-US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IPL_Matches;</a:t>
            </a:r>
          </a:p>
          <a:p>
            <a:pPr mar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68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4782213" y="2404638"/>
            <a:ext cx="2627555" cy="2069391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00810"/>
              </p:ext>
            </p:extLst>
          </p:nvPr>
        </p:nvGraphicFramePr>
        <p:xfrm>
          <a:off x="5349864" y="3400008"/>
          <a:ext cx="14922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42912" imgH="390414" progId="Excel.Sheet.12">
                  <p:embed/>
                </p:oleObj>
              </mc:Choice>
              <mc:Fallback>
                <p:oleObj name="Worksheet" r:id="rId2" imgW="1142912" imgH="39041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64" y="3400008"/>
                        <a:ext cx="1492250" cy="782638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45" y="2462294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3966550" y="1557334"/>
            <a:ext cx="4258882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Count Of Cities</a:t>
            </a:r>
          </a:p>
        </p:txBody>
      </p:sp>
    </p:spTree>
    <p:extLst>
      <p:ext uri="{BB962C8B-B14F-4D97-AF65-F5344CB8AC3E}">
        <p14:creationId xmlns:p14="http://schemas.microsoft.com/office/powerpoint/2010/main" val="252271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1003521" y="140349"/>
            <a:ext cx="10535728" cy="5796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dirty="0"/>
              <a:t>Create table deliveries_v02 with all the columns of the table ‘deliveries’ and an additional column ball_result containing values boundary, dot or other depending on the total_run </a:t>
            </a:r>
            <a:endParaRPr sz="2000"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rId3" action="ppaction://hlinksldjump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4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5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6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CREATE TABLE deliveries_v02 AS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 *,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     CASE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         WHEN total_runs &gt;= 4 THEN 'boundary'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         WHEN total_runs = 0 THEN 'dot'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         ELSE 'other'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     END AS ball_result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 IPL_Ball;</a:t>
            </a:r>
          </a:p>
          <a:p>
            <a:pPr mar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1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491767"/>
            <a:ext cx="1132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fetch the total number of boundaries and dot balls from the deliveries_v02 table</a:t>
            </a:r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rId3" action="ppaction://hlinksldjump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4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5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6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386;p39">
            <a:extLst>
              <a:ext uri="{FF2B5EF4-FFF2-40B4-BE49-F238E27FC236}">
                <a16:creationId xmlns:a16="http://schemas.microsoft.com/office/drawing/2014/main" id="{5E50124C-6152-207E-9857-93280F130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370400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186262" indent="0">
              <a:buNone/>
            </a:pPr>
            <a:r>
              <a:rPr lang="en-US" b="1" i="1" dirty="0">
                <a:solidFill>
                  <a:srgbClr val="C678DD"/>
                </a:solidFill>
                <a:latin typeface="Consolas" panose="020B0609020204030204" pitchFamily="49" charset="0"/>
              </a:rPr>
              <a:t>SELECT</a:t>
            </a:r>
          </a:p>
          <a:p>
            <a:pPr marL="186262" indent="0">
              <a:buNone/>
            </a:pPr>
            <a:r>
              <a:rPr lang="en-US" b="1" i="1" dirty="0">
                <a:solidFill>
                  <a:srgbClr val="C678DD"/>
                </a:solidFill>
                <a:latin typeface="Consolas" panose="020B0609020204030204" pitchFamily="49" charset="0"/>
              </a:rPr>
              <a:t>    COUNT(CASE WHEN ball_result = 'boundary' THEN 1 END) AS total_boundaries,</a:t>
            </a:r>
          </a:p>
          <a:p>
            <a:pPr marL="186262" indent="0">
              <a:buNone/>
            </a:pPr>
            <a:r>
              <a:rPr lang="en-US" b="1" i="1" dirty="0">
                <a:solidFill>
                  <a:srgbClr val="C678DD"/>
                </a:solidFill>
                <a:latin typeface="Consolas" panose="020B0609020204030204" pitchFamily="49" charset="0"/>
              </a:rPr>
              <a:t>    COUNT(CASE WHEN ball_result = 'dot' THEN 1 END) AS total_dot_balls</a:t>
            </a:r>
          </a:p>
          <a:p>
            <a:pPr marL="186262" indent="0">
              <a:buNone/>
            </a:pPr>
            <a:r>
              <a:rPr lang="en-US" b="1" i="1" dirty="0">
                <a:solidFill>
                  <a:srgbClr val="C678DD"/>
                </a:solidFill>
                <a:latin typeface="Consolas" panose="020B0609020204030204" pitchFamily="49" charset="0"/>
              </a:rPr>
              <a:t>FROM deliveries_v02;</a:t>
            </a:r>
          </a:p>
        </p:txBody>
      </p:sp>
    </p:spTree>
    <p:extLst>
      <p:ext uri="{BB962C8B-B14F-4D97-AF65-F5344CB8AC3E}">
        <p14:creationId xmlns:p14="http://schemas.microsoft.com/office/powerpoint/2010/main" val="236676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4298817" y="2394304"/>
            <a:ext cx="3594344" cy="2069391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316747"/>
              </p:ext>
            </p:extLst>
          </p:nvPr>
        </p:nvGraphicFramePr>
        <p:xfrm>
          <a:off x="4554526" y="3394841"/>
          <a:ext cx="30829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62346" imgH="390414" progId="Excel.Sheet.12">
                  <p:embed/>
                </p:oleObj>
              </mc:Choice>
              <mc:Fallback>
                <p:oleObj name="Worksheet" r:id="rId2" imgW="2362346" imgH="39041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54526" y="3394841"/>
                        <a:ext cx="3082925" cy="782638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131645" y="2462294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756545" y="324527"/>
            <a:ext cx="1067888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Total No. of Boundaries and Dot Balls from the deliveries_v02 Table</a:t>
            </a:r>
          </a:p>
        </p:txBody>
      </p:sp>
    </p:spTree>
    <p:extLst>
      <p:ext uri="{BB962C8B-B14F-4D97-AF65-F5344CB8AC3E}">
        <p14:creationId xmlns:p14="http://schemas.microsoft.com/office/powerpoint/2010/main" val="112083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3"/>
            <a:ext cx="1132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fetch the total number of boundaries scored by each team from the deliveries_v02 table and order it in descending order of the number of boundaries scored. 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>
            <a:grpSpLocks noGrp="1" noUngrp="1" noRot="1" noMove="1" noResize="1"/>
          </p:cNvGrpSpPr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>
              <a:hlinkClick r:id="rId3" action="ppaction://hlinksldjump"/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rId4" action="ppaction://hlinksldjump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5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6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7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batting_team, 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ball_result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'boundary'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total_boundaries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deliveries_v02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batting_team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total_boundaries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1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3761504" y="1583872"/>
            <a:ext cx="4668968" cy="4949601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382422"/>
              </p:ext>
            </p:extLst>
          </p:nvPr>
        </p:nvGraphicFramePr>
        <p:xfrm>
          <a:off x="4119550" y="2230202"/>
          <a:ext cx="3952875" cy="417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28928" imgH="3057662" progId="Excel.Sheet.12">
                  <p:embed/>
                </p:oleObj>
              </mc:Choice>
              <mc:Fallback>
                <p:oleObj name="Worksheet" r:id="rId2" imgW="3028928" imgH="3057662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9550" y="2230202"/>
                        <a:ext cx="3952875" cy="4178761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240974" y="1639271"/>
            <a:ext cx="1710028" cy="5909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756545" y="324527"/>
            <a:ext cx="1067888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Total No. of Boundaries scored by each from the deliveries_v02 Table</a:t>
            </a:r>
          </a:p>
        </p:txBody>
      </p:sp>
    </p:spTree>
    <p:extLst>
      <p:ext uri="{BB962C8B-B14F-4D97-AF65-F5344CB8AC3E}">
        <p14:creationId xmlns:p14="http://schemas.microsoft.com/office/powerpoint/2010/main" val="44084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2FD73590-71DD-485B-AC2D-44543C9D79EF}"/>
              </a:ext>
            </a:extLst>
          </p:cNvPr>
          <p:cNvSpPr txBox="1"/>
          <p:nvPr/>
        </p:nvSpPr>
        <p:spPr>
          <a:xfrm>
            <a:off x="181036" y="62281"/>
            <a:ext cx="120109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+mj-lt"/>
                <a:cs typeface="Arial" panose="020B0604020202020204" pitchFamily="34" charset="0"/>
              </a:rPr>
              <a:t>Creating Tables </a:t>
            </a:r>
            <a:endParaRPr lang="en-US" sz="8000" b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770D3B-BD01-D584-75A1-AFC96D7CDC19}"/>
              </a:ext>
            </a:extLst>
          </p:cNvPr>
          <p:cNvSpPr/>
          <p:nvPr/>
        </p:nvSpPr>
        <p:spPr>
          <a:xfrm>
            <a:off x="554983" y="965206"/>
            <a:ext cx="4343608" cy="5830513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1604B-458C-B37E-DD4E-18B50C487334}"/>
              </a:ext>
            </a:extLst>
          </p:cNvPr>
          <p:cNvSpPr txBox="1"/>
          <p:nvPr/>
        </p:nvSpPr>
        <p:spPr>
          <a:xfrm>
            <a:off x="630143" y="1751560"/>
            <a:ext cx="449755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IPL_Ball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inning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ball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batsman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non_striker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bowler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batsman_runs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extra_runs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total_runs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is_wicket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dismissal_kind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player_dismissed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fielder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extras_type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batting_team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bowling_team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B6DE5-518D-48A4-BFA9-409C3564A59B}"/>
              </a:ext>
            </a:extLst>
          </p:cNvPr>
          <p:cNvSpPr txBox="1"/>
          <p:nvPr/>
        </p:nvSpPr>
        <p:spPr>
          <a:xfrm>
            <a:off x="1423642" y="1164377"/>
            <a:ext cx="2606290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EFF6FF"/>
                </a:solidFill>
                <a:latin typeface="+mj-lt"/>
                <a:cs typeface="Arial" panose="020B0604020202020204" pitchFamily="34" charset="0"/>
              </a:rPr>
              <a:t>Table IPL Ball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41114E-9672-46D5-AEFF-D3059E630811}"/>
              </a:ext>
            </a:extLst>
          </p:cNvPr>
          <p:cNvCxnSpPr>
            <a:cxnSpLocks/>
          </p:cNvCxnSpPr>
          <p:nvPr/>
        </p:nvCxnSpPr>
        <p:spPr>
          <a:xfrm>
            <a:off x="4898591" y="4450650"/>
            <a:ext cx="2394818" cy="0"/>
          </a:xfrm>
          <a:prstGeom prst="line">
            <a:avLst/>
          </a:prstGeom>
          <a:ln w="698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4AF3129-1864-02A8-168C-8A8B28C81B2B}"/>
              </a:ext>
            </a:extLst>
          </p:cNvPr>
          <p:cNvSpPr/>
          <p:nvPr/>
        </p:nvSpPr>
        <p:spPr>
          <a:xfrm>
            <a:off x="7293409" y="965206"/>
            <a:ext cx="4343608" cy="5830513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930EE8-8D28-6157-BCC3-6E90FB36E905}"/>
              </a:ext>
            </a:extLst>
          </p:cNvPr>
          <p:cNvSpPr txBox="1"/>
          <p:nvPr/>
        </p:nvSpPr>
        <p:spPr>
          <a:xfrm>
            <a:off x="8021028" y="1164377"/>
            <a:ext cx="2888370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solidFill>
                  <a:srgbClr val="EFF6FF"/>
                </a:solidFill>
                <a:latin typeface="+mj-lt"/>
                <a:cs typeface="Arial" panose="020B0604020202020204" pitchFamily="34" charset="0"/>
              </a:rPr>
              <a:t>Table IPL Matches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D397A-A79B-8934-56A6-31A11710CCAC}"/>
              </a:ext>
            </a:extLst>
          </p:cNvPr>
          <p:cNvSpPr txBox="1"/>
          <p:nvPr/>
        </p:nvSpPr>
        <p:spPr>
          <a:xfrm>
            <a:off x="7368569" y="1804513"/>
            <a:ext cx="449755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city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player_of_match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venue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neutral_venue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team1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team2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toss_winner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toss_decision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winner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result_margin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eliminator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method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umpire1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umpire2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6715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2"/>
            <a:ext cx="11328000" cy="901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fetch the total number of dot balls bowled by each team and order it in descending order of the total</a:t>
            </a:r>
            <a:br>
              <a:rPr lang="en-US" dirty="0"/>
            </a:br>
            <a:r>
              <a:rPr lang="en-US" dirty="0"/>
              <a:t> number of dot balls bowled.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" action="ppaction://noaction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3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5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bowling_team,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ball_result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'dot'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total_dot_balls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deliveries_v02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bowling_team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total_dot_balls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1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3761504" y="1303256"/>
            <a:ext cx="4668968" cy="523021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417125"/>
              </p:ext>
            </p:extLst>
          </p:nvPr>
        </p:nvGraphicFramePr>
        <p:xfrm>
          <a:off x="4144056" y="2062312"/>
          <a:ext cx="37782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895541" imgH="3247953" progId="Excel.Sheet.12">
                  <p:embed/>
                </p:oleObj>
              </mc:Choice>
              <mc:Fallback>
                <p:oleObj name="Worksheet" r:id="rId2" imgW="2895541" imgH="3247953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4056" y="2062312"/>
                        <a:ext cx="3778250" cy="4438650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240974" y="1471381"/>
            <a:ext cx="1710028" cy="5909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756545" y="324527"/>
            <a:ext cx="1067888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Total No. of Dot balls bowled by each from the deliveries_v02 Table</a:t>
            </a:r>
          </a:p>
        </p:txBody>
      </p:sp>
    </p:spTree>
    <p:extLst>
      <p:ext uri="{BB962C8B-B14F-4D97-AF65-F5344CB8AC3E}">
        <p14:creationId xmlns:p14="http://schemas.microsoft.com/office/powerpoint/2010/main" val="391671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2"/>
            <a:ext cx="11328000" cy="901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fetch the total number of dismissals by dismissal kinds where dismissal kind is not NA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" action="ppaction://noaction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3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5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dismissal_kind, 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(*)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total_dismissals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deliveries_v02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dismissal_kind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'NA'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dismissal_kind;</a:t>
            </a:r>
          </a:p>
        </p:txBody>
      </p:sp>
    </p:spTree>
    <p:extLst>
      <p:ext uri="{BB962C8B-B14F-4D97-AF65-F5344CB8AC3E}">
        <p14:creationId xmlns:p14="http://schemas.microsoft.com/office/powerpoint/2010/main" val="194199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3761503" y="1488467"/>
            <a:ext cx="4668968" cy="3881065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85537"/>
              </p:ext>
            </p:extLst>
          </p:nvPr>
        </p:nvGraphicFramePr>
        <p:xfrm>
          <a:off x="4487055" y="2447133"/>
          <a:ext cx="3217863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466949" imgH="1914505" progId="Excel.Sheet.12">
                  <p:embed/>
                </p:oleObj>
              </mc:Choice>
              <mc:Fallback>
                <p:oleObj name="Worksheet" r:id="rId2" imgW="2466949" imgH="191450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87055" y="2447133"/>
                        <a:ext cx="3217863" cy="2616200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240973" y="1586928"/>
            <a:ext cx="1710028" cy="5909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756545" y="240464"/>
            <a:ext cx="1067888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Total No. of Dismissals by Dismissal Kinds where Dismissal Kind is not NA</a:t>
            </a:r>
          </a:p>
        </p:txBody>
      </p:sp>
    </p:spTree>
    <p:extLst>
      <p:ext uri="{BB962C8B-B14F-4D97-AF65-F5344CB8AC3E}">
        <p14:creationId xmlns:p14="http://schemas.microsoft.com/office/powerpoint/2010/main" val="394890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2"/>
            <a:ext cx="11328000" cy="901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get the top 5 bowlers who conceded maximum extra runs from the deliveries table 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" action="ppaction://noaction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3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5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bowler, 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(extra_runs)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total_extra_runs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bowler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total_extra_runs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784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4127278" y="1586928"/>
            <a:ext cx="3937418" cy="3050386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832288"/>
              </p:ext>
            </p:extLst>
          </p:nvPr>
        </p:nvGraphicFramePr>
        <p:xfrm>
          <a:off x="4860118" y="2641600"/>
          <a:ext cx="2471738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95493" imgH="1152636" progId="Excel.Sheet.12">
                  <p:embed/>
                </p:oleObj>
              </mc:Choice>
              <mc:Fallback>
                <p:oleObj name="Worksheet" r:id="rId2" imgW="1895493" imgH="1152636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60118" y="2641600"/>
                        <a:ext cx="2471738" cy="1574800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240973" y="1821856"/>
            <a:ext cx="1710028" cy="5909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378271" y="165000"/>
            <a:ext cx="1143543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Top 5 Bowlers who Conceded Maximum Extra Runs from the deliveries Table</a:t>
            </a:r>
          </a:p>
        </p:txBody>
      </p:sp>
    </p:spTree>
    <p:extLst>
      <p:ext uri="{BB962C8B-B14F-4D97-AF65-F5344CB8AC3E}">
        <p14:creationId xmlns:p14="http://schemas.microsoft.com/office/powerpoint/2010/main" val="317944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2"/>
            <a:ext cx="11328000" cy="901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create a table named deliveries_v03 with all the columns of deliveries_v02 table and two additional column (named venue and match_date) of venue and date from table matches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" action="ppaction://noaction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3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rId5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deliveries_v03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dv02.*,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venue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match_date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deliveries_v02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dv02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IPL_Matches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im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dv02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0264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2"/>
            <a:ext cx="11328000" cy="901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fetch the total runs scored for each venue and order it in the descending order of total runs scored. 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" action="ppaction://noaction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3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" action="ppaction://noaction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venue,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total_runs_scored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deliveries_v03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venue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total_runs_scored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8757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16316"/>
              </p:ext>
            </p:extLst>
          </p:nvPr>
        </p:nvGraphicFramePr>
        <p:xfrm>
          <a:off x="3760963" y="0"/>
          <a:ext cx="595661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53045" imgH="7058005" progId="Excel.Sheet.12">
                  <p:embed/>
                </p:oleObj>
              </mc:Choice>
              <mc:Fallback>
                <p:oleObj name="Worksheet" r:id="rId2" imgW="4553045" imgH="705800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60963" y="0"/>
                        <a:ext cx="5956616" cy="6858000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D41456-E260-EF33-AE01-587E418B88F9}"/>
              </a:ext>
            </a:extLst>
          </p:cNvPr>
          <p:cNvSpPr txBox="1"/>
          <p:nvPr/>
        </p:nvSpPr>
        <p:spPr>
          <a:xfrm>
            <a:off x="-1559260" y="3038124"/>
            <a:ext cx="6530271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Total runs scored</a:t>
            </a:r>
          </a:p>
          <a:p>
            <a:pPr algn="ctr">
              <a:lnSpc>
                <a:spcPct val="80000"/>
              </a:lnSpc>
            </a:pPr>
            <a:r>
              <a:rPr lang="en-US" sz="28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for each venue</a:t>
            </a:r>
          </a:p>
        </p:txBody>
      </p:sp>
    </p:spTree>
    <p:extLst>
      <p:ext uri="{BB962C8B-B14F-4D97-AF65-F5344CB8AC3E}">
        <p14:creationId xmlns:p14="http://schemas.microsoft.com/office/powerpoint/2010/main" val="42549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864000" y="134532"/>
            <a:ext cx="11328000" cy="901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/>
              <a:t>Write a query to fetch the year-wise total runs scored at Eden Gardens and order it in the descending order of total runs scored</a:t>
            </a:r>
            <a:endParaRPr dirty="0"/>
          </a:p>
        </p:txBody>
      </p:sp>
      <p:sp>
        <p:nvSpPr>
          <p:cNvPr id="361" name="Google Shape;361;p39"/>
          <p:cNvSpPr/>
          <p:nvPr/>
        </p:nvSpPr>
        <p:spPr>
          <a:xfrm rot="-5400000">
            <a:off x="242600" y="2957967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363" name="Google Shape;363;p39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9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39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39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372" name="Google Shape;372;p39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9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9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376" name="Google Shape;376;p39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39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379" name="Google Shape;379;p39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382" name="Google Shape;382;p39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9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9"/>
          <p:cNvSpPr/>
          <p:nvPr/>
        </p:nvSpPr>
        <p:spPr>
          <a:xfrm>
            <a:off x="2842800" y="1789033"/>
            <a:ext cx="7370400" cy="3803600"/>
          </a:xfrm>
          <a:prstGeom prst="roundRect">
            <a:avLst>
              <a:gd name="adj" fmla="val 8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39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39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389" name="Google Shape;389;p39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9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9">
            <a:hlinkClick r:id="" action="ppaction://noaction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" name="Google Shape;392;p39">
            <a:hlinkClick r:id="rId3" action="ppaction://hlinksldjump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" name="Google Shape;393;p39">
            <a:hlinkClick r:id="rId4" action="ppaction://hlinksldjump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" name="Google Shape;394;p39">
            <a:hlinkClick r:id="" action="ppaction://noaction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6" name="Google Shape;396;p39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" name="Google Shape;397;p39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398" name="Google Shape;398;p39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39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raphic 1" descr="Baseball with solid fill">
            <a:extLst>
              <a:ext uri="{FF2B5EF4-FFF2-40B4-BE49-F238E27FC236}">
                <a16:creationId xmlns:a16="http://schemas.microsoft.com/office/drawing/2014/main" id="{CF2A1E52-7D4C-5151-E2A6-4200F33D1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967" y="2274660"/>
            <a:ext cx="518401" cy="5184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34DC123-1D0A-F775-CA0F-82F7B2FF72E6}"/>
              </a:ext>
            </a:extLst>
          </p:cNvPr>
          <p:cNvSpPr/>
          <p:nvPr/>
        </p:nvSpPr>
        <p:spPr>
          <a:xfrm>
            <a:off x="2910041" y="1855402"/>
            <a:ext cx="7235917" cy="3636729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body" idx="1"/>
          </p:nvPr>
        </p:nvSpPr>
        <p:spPr>
          <a:xfrm>
            <a:off x="2910041" y="1940943"/>
            <a:ext cx="7156985" cy="35259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EXTRACT(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match_date)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venue,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total_runs_scored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deliveries_v03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venue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'Eden Gardens'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venue</a:t>
            </a:r>
          </a:p>
          <a:p>
            <a:pPr marL="186262" indent="0">
              <a:buNone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total_runs_scored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8585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8B6DE5-518D-48A4-BFA9-409C3564A59B}"/>
              </a:ext>
            </a:extLst>
          </p:cNvPr>
          <p:cNvSpPr txBox="1"/>
          <p:nvPr/>
        </p:nvSpPr>
        <p:spPr>
          <a:xfrm>
            <a:off x="4026568" y="2537888"/>
            <a:ext cx="789271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 </a:t>
            </a:r>
            <a:r>
              <a:rPr lang="en-US" sz="2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'C:\Program Files\PostgreSQL\15\data\Internshala\IPL_Ball.csv'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DELIMITER </a:t>
            </a:r>
            <a:r>
              <a:rPr lang="en-US" sz="2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CSV HEADER;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3590-71DD-485B-AC2D-44543C9D79EF}"/>
              </a:ext>
            </a:extLst>
          </p:cNvPr>
          <p:cNvSpPr txBox="1"/>
          <p:nvPr/>
        </p:nvSpPr>
        <p:spPr>
          <a:xfrm>
            <a:off x="577852" y="657503"/>
            <a:ext cx="4390392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Importing Data 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lang="en-US" sz="5400" b="1" dirty="0">
                <a:gradFill>
                  <a:gsLst>
                    <a:gs pos="0">
                      <a:srgbClr val="FC6E22"/>
                    </a:gs>
                    <a:gs pos="100000">
                      <a:srgbClr val="C24CF6"/>
                    </a:gs>
                  </a:gsLst>
                  <a:lin ang="13500000" scaled="1"/>
                </a:gradFill>
                <a:latin typeface="Arial"/>
                <a:cs typeface="Arial" panose="020B0604020202020204" pitchFamily="34" charset="0"/>
              </a:rPr>
              <a:t>Tables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C6E22"/>
                  </a:gs>
                  <a:gs pos="100000">
                    <a:srgbClr val="C24CF6"/>
                  </a:gs>
                </a:gsLst>
                <a:lin ang="13500000" scaled="1"/>
              </a:gra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41114E-9672-46D5-AEFF-D3059E630811}"/>
              </a:ext>
            </a:extLst>
          </p:cNvPr>
          <p:cNvCxnSpPr>
            <a:cxnSpLocks/>
          </p:cNvCxnSpPr>
          <p:nvPr/>
        </p:nvCxnSpPr>
        <p:spPr>
          <a:xfrm>
            <a:off x="1928536" y="1922704"/>
            <a:ext cx="2098032" cy="0"/>
          </a:xfrm>
          <a:prstGeom prst="line">
            <a:avLst/>
          </a:prstGeom>
          <a:ln w="6985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AB4CBC-688D-2865-E1B3-45478186B2C9}"/>
              </a:ext>
            </a:extLst>
          </p:cNvPr>
          <p:cNvSpPr/>
          <p:nvPr/>
        </p:nvSpPr>
        <p:spPr>
          <a:xfrm>
            <a:off x="587121" y="2806375"/>
            <a:ext cx="2682830" cy="848022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/>
              <a:t>IPL_Ball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482324-6DCB-2DC1-0056-80B56421B342}"/>
              </a:ext>
            </a:extLst>
          </p:cNvPr>
          <p:cNvSpPr/>
          <p:nvPr/>
        </p:nvSpPr>
        <p:spPr>
          <a:xfrm>
            <a:off x="587121" y="4901681"/>
            <a:ext cx="2682831" cy="848022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/>
              <a:t>IPL_Matches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C9418-3572-D213-3BC3-021485132CB4}"/>
              </a:ext>
            </a:extLst>
          </p:cNvPr>
          <p:cNvSpPr txBox="1"/>
          <p:nvPr/>
        </p:nvSpPr>
        <p:spPr>
          <a:xfrm>
            <a:off x="4026568" y="4417751"/>
            <a:ext cx="7892716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IPL_Matches </a:t>
            </a:r>
            <a:r>
              <a:rPr lang="en-US" sz="2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'C:\Program Files\PostgreSQL\15\data\Internshala\IPL_Matches.csv'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DELIMITER </a:t>
            </a:r>
            <a:r>
              <a:rPr lang="en-US" sz="2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sz="2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CSV HEADER;</a:t>
            </a:r>
          </a:p>
        </p:txBody>
      </p:sp>
    </p:spTree>
    <p:extLst>
      <p:ext uri="{BB962C8B-B14F-4D97-AF65-F5344CB8AC3E}">
        <p14:creationId xmlns:p14="http://schemas.microsoft.com/office/powerpoint/2010/main" val="196445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3848882" y="1144528"/>
            <a:ext cx="4494208" cy="4568943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20721"/>
              </p:ext>
            </p:extLst>
          </p:nvPr>
        </p:nvGraphicFramePr>
        <p:xfrm>
          <a:off x="4356880" y="2162533"/>
          <a:ext cx="3478212" cy="313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667029" imgH="2295440" progId="Excel.Sheet.12">
                  <p:embed/>
                </p:oleObj>
              </mc:Choice>
              <mc:Fallback>
                <p:oleObj name="Worksheet" r:id="rId2" imgW="2667029" imgH="229544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E1574C3-E46C-4813-D184-528F13299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56880" y="2162533"/>
                        <a:ext cx="3478212" cy="3138488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240972" y="1358065"/>
            <a:ext cx="1710028" cy="5909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3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378271" y="165000"/>
            <a:ext cx="114354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Total Runs Scored at Eden Gardens</a:t>
            </a:r>
          </a:p>
        </p:txBody>
      </p:sp>
    </p:spTree>
    <p:extLst>
      <p:ext uri="{BB962C8B-B14F-4D97-AF65-F5344CB8AC3E}">
        <p14:creationId xmlns:p14="http://schemas.microsoft.com/office/powerpoint/2010/main" val="206492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5637AC-E946-4F87-9825-46D0E99F8A25}"/>
              </a:ext>
            </a:extLst>
          </p:cNvPr>
          <p:cNvSpPr/>
          <p:nvPr/>
        </p:nvSpPr>
        <p:spPr>
          <a:xfrm>
            <a:off x="457200" y="471948"/>
            <a:ext cx="11277600" cy="6386052"/>
          </a:xfrm>
          <a:custGeom>
            <a:avLst/>
            <a:gdLst>
              <a:gd name="connsiteX0" fmla="*/ 377051 w 11277600"/>
              <a:gd name="connsiteY0" fmla="*/ 0 h 6386052"/>
              <a:gd name="connsiteX1" fmla="*/ 10900549 w 11277600"/>
              <a:gd name="connsiteY1" fmla="*/ 0 h 6386052"/>
              <a:gd name="connsiteX2" fmla="*/ 11277600 w 11277600"/>
              <a:gd name="connsiteY2" fmla="*/ 377051 h 6386052"/>
              <a:gd name="connsiteX3" fmla="*/ 11277600 w 11277600"/>
              <a:gd name="connsiteY3" fmla="*/ 6386052 h 6386052"/>
              <a:gd name="connsiteX4" fmla="*/ 0 w 11277600"/>
              <a:gd name="connsiteY4" fmla="*/ 6386052 h 6386052"/>
              <a:gd name="connsiteX5" fmla="*/ 0 w 11277600"/>
              <a:gd name="connsiteY5" fmla="*/ 377051 h 6386052"/>
              <a:gd name="connsiteX6" fmla="*/ 377051 w 11277600"/>
              <a:gd name="connsiteY6" fmla="*/ 0 h 638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7600" h="6386052">
                <a:moveTo>
                  <a:pt x="377051" y="0"/>
                </a:moveTo>
                <a:lnTo>
                  <a:pt x="10900549" y="0"/>
                </a:lnTo>
                <a:cubicBezTo>
                  <a:pt x="11108789" y="0"/>
                  <a:pt x="11277600" y="168811"/>
                  <a:pt x="11277600" y="377051"/>
                </a:cubicBezTo>
                <a:lnTo>
                  <a:pt x="11277600" y="6386052"/>
                </a:lnTo>
                <a:lnTo>
                  <a:pt x="0" y="6386052"/>
                </a:lnTo>
                <a:lnTo>
                  <a:pt x="0" y="377051"/>
                </a:lnTo>
                <a:cubicBezTo>
                  <a:pt x="0" y="168811"/>
                  <a:pt x="168811" y="0"/>
                  <a:pt x="377051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  <a:effectLst>
            <a:glow rad="114300">
              <a:schemeClr val="accent2"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ACC8A9-EC04-4A54-9560-DF8635CC90CA}"/>
              </a:ext>
            </a:extLst>
          </p:cNvPr>
          <p:cNvSpPr txBox="1"/>
          <p:nvPr/>
        </p:nvSpPr>
        <p:spPr>
          <a:xfrm>
            <a:off x="1257300" y="1872813"/>
            <a:ext cx="40386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96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270000" dist="63500" dir="2700000" algn="tl" rotWithShape="0">
                    <a:prstClr val="black">
                      <a:alpha val="6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D378F6-5A57-4E02-9725-C15DCE45E055}"/>
              </a:ext>
            </a:extLst>
          </p:cNvPr>
          <p:cNvSpPr txBox="1"/>
          <p:nvPr/>
        </p:nvSpPr>
        <p:spPr>
          <a:xfrm>
            <a:off x="2669182" y="3086133"/>
            <a:ext cx="262671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9600" b="1" dirty="0"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alpha val="45000"/>
                      </a:schemeClr>
                    </a:gs>
                  </a:gsLst>
                  <a:lin ang="5400000" scaled="1"/>
                </a:gradFill>
                <a:effectLst>
                  <a:outerShdw blurRad="1270000" dist="63500" dir="2700000" algn="tl" rotWithShape="0">
                    <a:prstClr val="black">
                      <a:alpha val="6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pic>
        <p:nvPicPr>
          <p:cNvPr id="13" name="Picture 12" descr="A person swinging a bat&#10;&#10;Description automatically generated">
            <a:extLst>
              <a:ext uri="{FF2B5EF4-FFF2-40B4-BE49-F238E27FC236}">
                <a16:creationId xmlns:a16="http://schemas.microsoft.com/office/drawing/2014/main" id="{33ADF92A-559E-0F83-2721-406F47CD2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30" y="368097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/>
          <p:nvPr/>
        </p:nvSpPr>
        <p:spPr>
          <a:xfrm>
            <a:off x="2632119" y="1810100"/>
            <a:ext cx="3294000" cy="189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7129868" y="1810100"/>
            <a:ext cx="3294000" cy="189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632119" y="4079400"/>
            <a:ext cx="3294000" cy="189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7129868" y="4079400"/>
            <a:ext cx="3294000" cy="1894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2089267" y="1490467"/>
            <a:ext cx="856000" cy="856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2089267" y="3672404"/>
            <a:ext cx="856000" cy="856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6602817" y="1476173"/>
            <a:ext cx="856000" cy="856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6602817" y="3759711"/>
            <a:ext cx="856000" cy="856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8" name="Google Shape;458;p41"/>
          <p:cNvSpPr txBox="1">
            <a:spLocks noGrp="1"/>
          </p:cNvSpPr>
          <p:nvPr>
            <p:ph type="title" idx="2"/>
          </p:nvPr>
        </p:nvSpPr>
        <p:spPr>
          <a:xfrm>
            <a:off x="2089267" y="1573067"/>
            <a:ext cx="856000" cy="6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dirty="0"/>
              <a:t>01</a:t>
            </a:r>
            <a:endParaRPr dirty="0"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3"/>
          </p:nvPr>
        </p:nvSpPr>
        <p:spPr>
          <a:xfrm>
            <a:off x="6602800" y="1558767"/>
            <a:ext cx="856000" cy="6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/>
              <a:t>03</a:t>
            </a:r>
            <a:endParaRPr dirty="0"/>
          </a:p>
        </p:txBody>
      </p:sp>
      <p:sp>
        <p:nvSpPr>
          <p:cNvPr id="460" name="Google Shape;460;p41"/>
          <p:cNvSpPr txBox="1">
            <a:spLocks noGrp="1"/>
          </p:cNvSpPr>
          <p:nvPr>
            <p:ph type="title" idx="4"/>
          </p:nvPr>
        </p:nvSpPr>
        <p:spPr>
          <a:xfrm>
            <a:off x="2089251" y="3755000"/>
            <a:ext cx="856000" cy="6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dirty="0"/>
              <a:t>03</a:t>
            </a:r>
            <a:endParaRPr dirty="0"/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 idx="5"/>
          </p:nvPr>
        </p:nvSpPr>
        <p:spPr>
          <a:xfrm>
            <a:off x="6602813" y="3842300"/>
            <a:ext cx="856000" cy="69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/>
              <a:t>04</a:t>
            </a:r>
            <a:endParaRPr dirty="0"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6"/>
          </p:nvPr>
        </p:nvSpPr>
        <p:spPr>
          <a:xfrm>
            <a:off x="2782128" y="2061800"/>
            <a:ext cx="246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-US" dirty="0"/>
              <a:t>Batters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 idx="7"/>
          </p:nvPr>
        </p:nvSpPr>
        <p:spPr>
          <a:xfrm>
            <a:off x="2782128" y="4331105"/>
            <a:ext cx="246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dirty="0"/>
              <a:t>Bowlers</a:t>
            </a:r>
            <a:endParaRPr dirty="0"/>
          </a:p>
        </p:txBody>
      </p:sp>
      <p:sp>
        <p:nvSpPr>
          <p:cNvPr id="464" name="Google Shape;464;p41"/>
          <p:cNvSpPr txBox="1">
            <a:spLocks noGrp="1"/>
          </p:cNvSpPr>
          <p:nvPr>
            <p:ph type="title" idx="8"/>
          </p:nvPr>
        </p:nvSpPr>
        <p:spPr>
          <a:xfrm>
            <a:off x="7279884" y="2061800"/>
            <a:ext cx="246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dirty="0"/>
              <a:t>All-Rounders</a:t>
            </a:r>
            <a:endParaRPr dirty="0"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9"/>
          </p:nvPr>
        </p:nvSpPr>
        <p:spPr>
          <a:xfrm>
            <a:off x="7279883" y="4331097"/>
            <a:ext cx="2650179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dirty="0"/>
              <a:t>Wicketkeeper</a:t>
            </a:r>
            <a:endParaRPr dirty="0"/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"/>
          </p:nvPr>
        </p:nvSpPr>
        <p:spPr>
          <a:xfrm>
            <a:off x="2782133" y="2487600"/>
            <a:ext cx="2994000" cy="1102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2500"/>
          </a:bodyPr>
          <a:lstStyle/>
          <a:p>
            <a:pPr marL="0" indent="0"/>
            <a:r>
              <a:rPr lang="en-US" b="1" dirty="0">
                <a:solidFill>
                  <a:schemeClr val="dk1"/>
                </a:solidFill>
              </a:rPr>
              <a:t>Finding Batters who have shown themselves to be the finest in the game at an affordable price</a:t>
            </a:r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3"/>
          </p:nvPr>
        </p:nvSpPr>
        <p:spPr>
          <a:xfrm>
            <a:off x="7279900" y="2487600"/>
            <a:ext cx="2994000" cy="121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1700" b="1" dirty="0">
                <a:solidFill>
                  <a:schemeClr val="dk1"/>
                </a:solidFill>
              </a:rPr>
              <a:t>Finding All-Rounders who have shown themselves to be the finest in the game at an affordable price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468" name="Google Shape;468;p41"/>
          <p:cNvSpPr txBox="1">
            <a:spLocks noGrp="1"/>
          </p:cNvSpPr>
          <p:nvPr>
            <p:ph type="subTitle" idx="14"/>
          </p:nvPr>
        </p:nvSpPr>
        <p:spPr>
          <a:xfrm>
            <a:off x="2782133" y="4697505"/>
            <a:ext cx="2994000" cy="13220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1700" b="1" dirty="0">
                <a:solidFill>
                  <a:schemeClr val="dk1"/>
                </a:solidFill>
              </a:rPr>
              <a:t>Finding Bowlers who have shown themselves to be the finest in the game at an affordable price</a:t>
            </a:r>
          </a:p>
        </p:txBody>
      </p:sp>
      <p:sp>
        <p:nvSpPr>
          <p:cNvPr id="469" name="Google Shape;469;p41"/>
          <p:cNvSpPr txBox="1">
            <a:spLocks noGrp="1"/>
          </p:cNvSpPr>
          <p:nvPr>
            <p:ph type="subTitle" idx="15"/>
          </p:nvPr>
        </p:nvSpPr>
        <p:spPr>
          <a:xfrm>
            <a:off x="7279900" y="4615689"/>
            <a:ext cx="2994000" cy="14632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/>
            <a:r>
              <a:rPr lang="en-US" sz="1700" b="1" dirty="0">
                <a:solidFill>
                  <a:schemeClr val="dk1"/>
                </a:solidFill>
              </a:rPr>
              <a:t>Finding Wicketkeeper who have shown themselves to be the finest in the game at an affordable price</a:t>
            </a:r>
          </a:p>
        </p:txBody>
      </p:sp>
      <p:sp>
        <p:nvSpPr>
          <p:cNvPr id="470" name="Google Shape;470;p41"/>
          <p:cNvSpPr/>
          <p:nvPr/>
        </p:nvSpPr>
        <p:spPr>
          <a:xfrm rot="-5400000">
            <a:off x="242600" y="2117233"/>
            <a:ext cx="564000" cy="87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71" name="Google Shape;471;p41"/>
          <p:cNvGrpSpPr/>
          <p:nvPr/>
        </p:nvGrpSpPr>
        <p:grpSpPr>
          <a:xfrm>
            <a:off x="256437" y="447165"/>
            <a:ext cx="318793" cy="228551"/>
            <a:chOff x="-1593925" y="-140225"/>
            <a:chExt cx="331800" cy="237875"/>
          </a:xfrm>
        </p:grpSpPr>
        <p:cxnSp>
          <p:nvCxnSpPr>
            <p:cNvPr id="472" name="Google Shape;472;p41"/>
            <p:cNvCxnSpPr/>
            <p:nvPr/>
          </p:nvCxnSpPr>
          <p:spPr>
            <a:xfrm>
              <a:off x="-1593925" y="-140225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1"/>
            <p:cNvCxnSpPr/>
            <p:nvPr/>
          </p:nvCxnSpPr>
          <p:spPr>
            <a:xfrm>
              <a:off x="-1593925" y="-21287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41"/>
            <p:cNvCxnSpPr/>
            <p:nvPr/>
          </p:nvCxnSpPr>
          <p:spPr>
            <a:xfrm>
              <a:off x="-1593925" y="97650"/>
              <a:ext cx="3318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0" name="Google Shape;480;p41"/>
          <p:cNvGrpSpPr/>
          <p:nvPr/>
        </p:nvGrpSpPr>
        <p:grpSpPr>
          <a:xfrm>
            <a:off x="298272" y="3287443"/>
            <a:ext cx="235123" cy="212667"/>
            <a:chOff x="518158" y="1088300"/>
            <a:chExt cx="176342" cy="159500"/>
          </a:xfrm>
        </p:grpSpPr>
        <p:cxnSp>
          <p:nvCxnSpPr>
            <p:cNvPr id="481" name="Google Shape;481;p41"/>
            <p:cNvCxnSpPr/>
            <p:nvPr/>
          </p:nvCxnSpPr>
          <p:spPr>
            <a:xfrm>
              <a:off x="518158" y="1183900"/>
              <a:ext cx="0" cy="63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41"/>
            <p:cNvCxnSpPr/>
            <p:nvPr/>
          </p:nvCxnSpPr>
          <p:spPr>
            <a:xfrm>
              <a:off x="606329" y="1137700"/>
              <a:ext cx="0" cy="1101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41"/>
            <p:cNvCxnSpPr/>
            <p:nvPr/>
          </p:nvCxnSpPr>
          <p:spPr>
            <a:xfrm>
              <a:off x="694500" y="1088300"/>
              <a:ext cx="0" cy="1593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" name="Google Shape;484;p41"/>
          <p:cNvGrpSpPr/>
          <p:nvPr/>
        </p:nvGrpSpPr>
        <p:grpSpPr>
          <a:xfrm>
            <a:off x="298233" y="4113145"/>
            <a:ext cx="235200" cy="350788"/>
            <a:chOff x="519725" y="1778180"/>
            <a:chExt cx="176400" cy="263091"/>
          </a:xfrm>
        </p:grpSpPr>
        <p:sp>
          <p:nvSpPr>
            <p:cNvPr id="485" name="Google Shape;485;p41"/>
            <p:cNvSpPr/>
            <p:nvPr/>
          </p:nvSpPr>
          <p:spPr>
            <a:xfrm>
              <a:off x="564482" y="1778180"/>
              <a:ext cx="87000" cy="870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 rot="5400000">
              <a:off x="519725" y="1864870"/>
              <a:ext cx="176400" cy="176400"/>
            </a:xfrm>
            <a:prstGeom prst="pie">
              <a:avLst>
                <a:gd name="adj1" fmla="val 5432773"/>
                <a:gd name="adj2" fmla="val 1620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41"/>
          <p:cNvGrpSpPr/>
          <p:nvPr/>
        </p:nvGrpSpPr>
        <p:grpSpPr>
          <a:xfrm>
            <a:off x="291033" y="5076965"/>
            <a:ext cx="249600" cy="212800"/>
            <a:chOff x="508825" y="2429151"/>
            <a:chExt cx="187200" cy="159600"/>
          </a:xfrm>
        </p:grpSpPr>
        <p:sp>
          <p:nvSpPr>
            <p:cNvPr id="488" name="Google Shape;488;p41"/>
            <p:cNvSpPr/>
            <p:nvPr/>
          </p:nvSpPr>
          <p:spPr>
            <a:xfrm>
              <a:off x="508825" y="2429151"/>
              <a:ext cx="187200" cy="1596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644725" y="2430650"/>
              <a:ext cx="48825" cy="52400"/>
            </a:xfrm>
            <a:custGeom>
              <a:avLst/>
              <a:gdLst/>
              <a:ahLst/>
              <a:cxnLst/>
              <a:rect l="l" t="t" r="r" b="b"/>
              <a:pathLst>
                <a:path w="1953" h="2096" extrusionOk="0">
                  <a:moveTo>
                    <a:pt x="0" y="0"/>
                  </a:moveTo>
                  <a:lnTo>
                    <a:pt x="1024" y="167"/>
                  </a:lnTo>
                  <a:lnTo>
                    <a:pt x="1905" y="1286"/>
                  </a:lnTo>
                  <a:lnTo>
                    <a:pt x="1953" y="2096"/>
                  </a:lnTo>
                  <a:lnTo>
                    <a:pt x="24" y="2096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41"/>
          <p:cNvGrpSpPr/>
          <p:nvPr/>
        </p:nvGrpSpPr>
        <p:grpSpPr>
          <a:xfrm>
            <a:off x="298233" y="5902800"/>
            <a:ext cx="235200" cy="235200"/>
            <a:chOff x="514225" y="2875375"/>
            <a:chExt cx="176400" cy="176400"/>
          </a:xfrm>
        </p:grpSpPr>
        <p:sp>
          <p:nvSpPr>
            <p:cNvPr id="491" name="Google Shape;491;p41"/>
            <p:cNvSpPr/>
            <p:nvPr/>
          </p:nvSpPr>
          <p:spPr>
            <a:xfrm>
              <a:off x="514225" y="2875375"/>
              <a:ext cx="176400" cy="1764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92" name="Google Shape;492;p41"/>
            <p:cNvCxnSpPr/>
            <p:nvPr/>
          </p:nvCxnSpPr>
          <p:spPr>
            <a:xfrm>
              <a:off x="602425" y="2922150"/>
              <a:ext cx="0" cy="465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41"/>
            <p:cNvCxnSpPr/>
            <p:nvPr/>
          </p:nvCxnSpPr>
          <p:spPr>
            <a:xfrm rot="10800000">
              <a:off x="602450" y="2968650"/>
              <a:ext cx="38700" cy="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41">
            <a:hlinkClick r:id="" action="ppaction://hlinkshowjump?jump=nextslide"/>
          </p:cNvPr>
          <p:cNvSpPr/>
          <p:nvPr/>
        </p:nvSpPr>
        <p:spPr>
          <a:xfrm rot="10800000">
            <a:off x="11539249" y="5736400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96" name="Google Shape;496;p41"/>
          <p:cNvGrpSpPr/>
          <p:nvPr/>
        </p:nvGrpSpPr>
        <p:grpSpPr>
          <a:xfrm rot="10800000">
            <a:off x="11660435" y="5900584"/>
            <a:ext cx="159200" cy="73200"/>
            <a:chOff x="8645564" y="4373138"/>
            <a:chExt cx="119400" cy="54900"/>
          </a:xfrm>
        </p:grpSpPr>
        <p:cxnSp>
          <p:nvCxnSpPr>
            <p:cNvPr id="497" name="Google Shape;497;p41"/>
            <p:cNvCxnSpPr/>
            <p:nvPr/>
          </p:nvCxnSpPr>
          <p:spPr>
            <a:xfrm>
              <a:off x="8707064" y="43731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1"/>
            <p:cNvCxnSpPr/>
            <p:nvPr/>
          </p:nvCxnSpPr>
          <p:spPr>
            <a:xfrm flipH="1">
              <a:off x="8645564" y="43731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9" name="Google Shape;499;p41">
            <a:hlinkClick r:id="rId3" action="ppaction://hlinksldjump"/>
          </p:cNvPr>
          <p:cNvSpPr/>
          <p:nvPr/>
        </p:nvSpPr>
        <p:spPr>
          <a:xfrm>
            <a:off x="152967" y="3994133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0" name="Google Shape;500;p41">
            <a:hlinkClick r:id="" action="ppaction://noaction"/>
          </p:cNvPr>
          <p:cNvSpPr/>
          <p:nvPr/>
        </p:nvSpPr>
        <p:spPr>
          <a:xfrm>
            <a:off x="175800" y="49484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41">
            <a:hlinkClick r:id="" action="ppaction://noaction"/>
          </p:cNvPr>
          <p:cNvSpPr/>
          <p:nvPr/>
        </p:nvSpPr>
        <p:spPr>
          <a:xfrm>
            <a:off x="175800" y="5751984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41">
            <a:hlinkClick r:id="rId4" action="ppaction://hlinksldjump"/>
          </p:cNvPr>
          <p:cNvSpPr/>
          <p:nvPr/>
        </p:nvSpPr>
        <p:spPr>
          <a:xfrm>
            <a:off x="175784" y="3155367"/>
            <a:ext cx="51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4" name="Google Shape;504;p41">
            <a:hlinkClick r:id="" action="ppaction://hlinkshowjump?jump=previousslide"/>
          </p:cNvPr>
          <p:cNvSpPr/>
          <p:nvPr/>
        </p:nvSpPr>
        <p:spPr>
          <a:xfrm>
            <a:off x="11539249" y="5141567"/>
            <a:ext cx="401600" cy="401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05" name="Google Shape;505;p41"/>
          <p:cNvGrpSpPr/>
          <p:nvPr/>
        </p:nvGrpSpPr>
        <p:grpSpPr>
          <a:xfrm>
            <a:off x="11660464" y="5305784"/>
            <a:ext cx="159200" cy="73200"/>
            <a:chOff x="8745348" y="3979338"/>
            <a:chExt cx="119400" cy="54900"/>
          </a:xfrm>
        </p:grpSpPr>
        <p:cxnSp>
          <p:nvCxnSpPr>
            <p:cNvPr id="506" name="Google Shape;506;p41">
              <a:hlinkClick r:id="" action="ppaction://hlinkshowjump?jump=previousslide"/>
            </p:cNvPr>
            <p:cNvCxnSpPr/>
            <p:nvPr/>
          </p:nvCxnSpPr>
          <p:spPr>
            <a:xfrm>
              <a:off x="8806848" y="3979338"/>
              <a:ext cx="579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1">
              <a:hlinkClick r:id="" action="ppaction://hlinkshowjump?jump=previousslide"/>
            </p:cNvPr>
            <p:cNvCxnSpPr/>
            <p:nvPr/>
          </p:nvCxnSpPr>
          <p:spPr>
            <a:xfrm flipH="1">
              <a:off x="8745348" y="3979338"/>
              <a:ext cx="61500" cy="54900"/>
            </a:xfrm>
            <a:prstGeom prst="straightConnector1">
              <a:avLst/>
            </a:pr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A person in blue outfit holding a bat&#10;&#10;Description automatically generated">
            <a:extLst>
              <a:ext uri="{FF2B5EF4-FFF2-40B4-BE49-F238E27FC236}">
                <a16:creationId xmlns:a16="http://schemas.microsoft.com/office/drawing/2014/main" id="{0F49B085-C28D-2459-5526-0B32F2CDD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98" y="-78479"/>
            <a:ext cx="1801527" cy="18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336AA-0957-D188-2BB7-93F7752A5918}"/>
              </a:ext>
            </a:extLst>
          </p:cNvPr>
          <p:cNvSpPr txBox="1"/>
          <p:nvPr/>
        </p:nvSpPr>
        <p:spPr>
          <a:xfrm>
            <a:off x="5098796" y="438969"/>
            <a:ext cx="24990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gradFill>
                  <a:gsLst>
                    <a:gs pos="0">
                      <a:srgbClr val="FC6E22"/>
                    </a:gs>
                    <a:gs pos="100000">
                      <a:srgbClr val="C24CF6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Bidding</a:t>
            </a:r>
            <a:endParaRPr lang="en-US" dirty="0"/>
          </a:p>
        </p:txBody>
      </p:sp>
      <p:pic>
        <p:nvPicPr>
          <p:cNvPr id="11" name="Graphic 10" descr="Baseball with solid fill">
            <a:extLst>
              <a:ext uri="{FF2B5EF4-FFF2-40B4-BE49-F238E27FC236}">
                <a16:creationId xmlns:a16="http://schemas.microsoft.com/office/drawing/2014/main" id="{9B3E3762-F0F8-FA5E-D62D-502705119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265" y="2271948"/>
            <a:ext cx="518401" cy="51840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731FC3-E5CD-E0DC-02C7-AED71EE5A8ED}"/>
              </a:ext>
            </a:extLst>
          </p:cNvPr>
          <p:cNvCxnSpPr>
            <a:cxnSpLocks/>
          </p:cNvCxnSpPr>
          <p:nvPr/>
        </p:nvCxnSpPr>
        <p:spPr>
          <a:xfrm>
            <a:off x="11737635" y="267419"/>
            <a:ext cx="0" cy="3404985"/>
          </a:xfrm>
          <a:prstGeom prst="line">
            <a:avLst/>
          </a:prstGeom>
          <a:noFill/>
          <a:ln w="69850" cap="flat" cmpd="sng" algn="ctr">
            <a:gradFill flip="none" rotWithShape="1">
              <a:gsLst>
                <a:gs pos="0">
                  <a:srgbClr val="C24CF6"/>
                </a:gs>
                <a:gs pos="100000">
                  <a:srgbClr val="FC6E22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6C0B430-12A7-4B8F-8734-976FFA273050}"/>
              </a:ext>
            </a:extLst>
          </p:cNvPr>
          <p:cNvGrpSpPr/>
          <p:nvPr/>
        </p:nvGrpSpPr>
        <p:grpSpPr>
          <a:xfrm>
            <a:off x="3400258" y="1387392"/>
            <a:ext cx="5391484" cy="4083215"/>
            <a:chOff x="947738" y="697187"/>
            <a:chExt cx="5047438" cy="408321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14F4CE0-7A53-40E7-BFF3-E378552F09A3}"/>
                </a:ext>
              </a:extLst>
            </p:cNvPr>
            <p:cNvSpPr txBox="1"/>
            <p:nvPr/>
          </p:nvSpPr>
          <p:spPr>
            <a:xfrm>
              <a:off x="947739" y="697187"/>
              <a:ext cx="504743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500" b="1" i="1" dirty="0">
                  <a:ln>
                    <a:gradFill flip="none" rotWithShape="1">
                      <a:gsLst>
                        <a:gs pos="18000">
                          <a:schemeClr val="accent1">
                            <a:alpha val="0"/>
                          </a:schemeClr>
                        </a:gs>
                        <a:gs pos="100000">
                          <a:schemeClr val="accent3"/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+mj-lt"/>
                  <a:cs typeface="Arial" panose="020B0604020202020204" pitchFamily="34" charset="0"/>
                </a:rPr>
                <a:t>Batters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918C01-EB7F-4CF4-A027-57089048B7AE}"/>
                </a:ext>
              </a:extLst>
            </p:cNvPr>
            <p:cNvSpPr txBox="1"/>
            <p:nvPr/>
          </p:nvSpPr>
          <p:spPr>
            <a:xfrm>
              <a:off x="962703" y="1984742"/>
              <a:ext cx="501485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500" b="1" i="1" dirty="0">
                  <a:gradFill>
                    <a:gsLst>
                      <a:gs pos="0">
                        <a:schemeClr val="accent3"/>
                      </a:gs>
                      <a:gs pos="100000">
                        <a:schemeClr val="accent1"/>
                      </a:gs>
                    </a:gsLst>
                    <a:lin ang="13500000" scaled="1"/>
                  </a:gradFill>
                  <a:latin typeface="+mj-lt"/>
                  <a:cs typeface="Arial" panose="020B0604020202020204" pitchFamily="34" charset="0"/>
                </a:rPr>
                <a:t>Batters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A156789-C31C-49B8-9DFF-9C705794C656}"/>
                </a:ext>
              </a:extLst>
            </p:cNvPr>
            <p:cNvSpPr txBox="1"/>
            <p:nvPr/>
          </p:nvSpPr>
          <p:spPr>
            <a:xfrm>
              <a:off x="947738" y="3272297"/>
              <a:ext cx="5047437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1500" b="1" i="1" dirty="0">
                  <a:ln>
                    <a:gradFill flip="none" rotWithShape="1">
                      <a:gsLst>
                        <a:gs pos="18000">
                          <a:schemeClr val="accent3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6200000" scaled="1"/>
                      <a:tileRect/>
                    </a:gradFill>
                  </a:ln>
                  <a:noFill/>
                  <a:latin typeface="+mj-lt"/>
                  <a:cs typeface="Arial" panose="020B0604020202020204" pitchFamily="34" charset="0"/>
                </a:rPr>
                <a:t>Batters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01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15EC4E0-D7E5-4E91-8178-346450E0BBD0}"/>
              </a:ext>
            </a:extLst>
          </p:cNvPr>
          <p:cNvSpPr/>
          <p:nvPr/>
        </p:nvSpPr>
        <p:spPr>
          <a:xfrm rot="10800000" flipV="1">
            <a:off x="2951591" y="434237"/>
            <a:ext cx="6454826" cy="645482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4BD3B9-5F4C-4BA4-BBAF-54036F5B415D}"/>
              </a:ext>
            </a:extLst>
          </p:cNvPr>
          <p:cNvSpPr/>
          <p:nvPr/>
        </p:nvSpPr>
        <p:spPr>
          <a:xfrm rot="10800000" flipV="1">
            <a:off x="4718560" y="1452291"/>
            <a:ext cx="5197248" cy="5197247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AA4522-8799-42FA-BF9E-A586D5D62E14}"/>
              </a:ext>
            </a:extLst>
          </p:cNvPr>
          <p:cNvSpPr/>
          <p:nvPr/>
        </p:nvSpPr>
        <p:spPr>
          <a:xfrm rot="10800000" flipV="1">
            <a:off x="5378616" y="2112348"/>
            <a:ext cx="3877136" cy="387713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F73BF-A551-4054-9405-3B8CDDBABC78}"/>
              </a:ext>
            </a:extLst>
          </p:cNvPr>
          <p:cNvSpPr txBox="1"/>
          <p:nvPr/>
        </p:nvSpPr>
        <p:spPr>
          <a:xfrm>
            <a:off x="975834" y="478469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Strike Rate</a:t>
            </a:r>
            <a:endParaRPr lang="en-US" sz="4000" b="1" dirty="0"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2E841-C848-43DD-A49B-CA3AA97D5A64}"/>
              </a:ext>
            </a:extLst>
          </p:cNvPr>
          <p:cNvSpPr txBox="1"/>
          <p:nvPr/>
        </p:nvSpPr>
        <p:spPr>
          <a:xfrm>
            <a:off x="0" y="132523"/>
            <a:ext cx="39515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Players With High </a:t>
            </a:r>
            <a:endParaRPr lang="en-US" b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7B38B-84B8-4D31-9D1F-EE0292F25212}"/>
              </a:ext>
            </a:extLst>
          </p:cNvPr>
          <p:cNvSpPr/>
          <p:nvPr/>
        </p:nvSpPr>
        <p:spPr>
          <a:xfrm>
            <a:off x="4572132" y="1322115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291F3-5B08-437D-8943-85FF9F8BCECD}"/>
              </a:ext>
            </a:extLst>
          </p:cNvPr>
          <p:cNvSpPr/>
          <p:nvPr/>
        </p:nvSpPr>
        <p:spPr>
          <a:xfrm>
            <a:off x="200917" y="2372372"/>
            <a:ext cx="4343608" cy="3360828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DEFEE-938E-46BC-8559-2167F85B6BCA}"/>
              </a:ext>
            </a:extLst>
          </p:cNvPr>
          <p:cNvCxnSpPr>
            <a:cxnSpLocks/>
          </p:cNvCxnSpPr>
          <p:nvPr/>
        </p:nvCxnSpPr>
        <p:spPr>
          <a:xfrm>
            <a:off x="5016010" y="6412928"/>
            <a:ext cx="6395228" cy="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61903-9C1C-4746-B1FF-8ED651B5FE2D}"/>
              </a:ext>
            </a:extLst>
          </p:cNvPr>
          <p:cNvCxnSpPr>
            <a:cxnSpLocks/>
          </p:cNvCxnSpPr>
          <p:nvPr/>
        </p:nvCxnSpPr>
        <p:spPr>
          <a:xfrm>
            <a:off x="395807" y="5696315"/>
            <a:ext cx="3875179" cy="6542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B9CBA60-04C3-8746-40A8-BEA459DD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896648"/>
              </p:ext>
            </p:extLst>
          </p:nvPr>
        </p:nvGraphicFramePr>
        <p:xfrm>
          <a:off x="4284790" y="1322116"/>
          <a:ext cx="7570325" cy="51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1FA56E9-A253-F564-935C-3CD4A10D13EC}"/>
              </a:ext>
            </a:extLst>
          </p:cNvPr>
          <p:cNvSpPr txBox="1"/>
          <p:nvPr/>
        </p:nvSpPr>
        <p:spPr>
          <a:xfrm>
            <a:off x="275389" y="2655869"/>
            <a:ext cx="4282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batsman,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total_runs,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extras_type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'wides'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total_balls,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*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extras_type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'wides'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strike_rate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</a:t>
            </a: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extras_type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'wides'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ball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strike_rate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500" b="1" i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93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78DF51-148C-C067-5C69-561699BF0E60}"/>
              </a:ext>
            </a:extLst>
          </p:cNvPr>
          <p:cNvSpPr/>
          <p:nvPr/>
        </p:nvSpPr>
        <p:spPr>
          <a:xfrm>
            <a:off x="2879051" y="1197769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E1574C3-E46C-4813-D184-528F13299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524257"/>
              </p:ext>
            </p:extLst>
          </p:nvPr>
        </p:nvGraphicFramePr>
        <p:xfrm>
          <a:off x="3112094" y="1844100"/>
          <a:ext cx="6816898" cy="440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381349" imgH="2105149" progId="Excel.Sheet.12">
                  <p:embed/>
                </p:oleObj>
              </mc:Choice>
              <mc:Fallback>
                <p:oleObj name="Worksheet" r:id="rId2" imgW="3381349" imgH="21051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12094" y="1844100"/>
                        <a:ext cx="6816898" cy="4401434"/>
                      </a:xfrm>
                      <a:prstGeom prst="rect">
                        <a:avLst/>
                      </a:prstGeom>
                      <a:solidFill>
                        <a:srgbClr val="02122C"/>
                      </a:solidFill>
                      <a:ln>
                        <a:solidFill>
                          <a:schemeClr val="tx1">
                            <a:alpha val="99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EBE5BF-9FCC-5D61-0D62-0379F1C2226B}"/>
              </a:ext>
            </a:extLst>
          </p:cNvPr>
          <p:cNvSpPr txBox="1"/>
          <p:nvPr/>
        </p:nvSpPr>
        <p:spPr>
          <a:xfrm>
            <a:off x="5556198" y="1197769"/>
            <a:ext cx="1928689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21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8E057-BEA1-6442-5606-F710E3B199D8}"/>
              </a:ext>
            </a:extLst>
          </p:cNvPr>
          <p:cNvSpPr txBox="1"/>
          <p:nvPr/>
        </p:nvSpPr>
        <p:spPr>
          <a:xfrm>
            <a:off x="153310" y="145974"/>
            <a:ext cx="3128734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Strike Rate</a:t>
            </a:r>
          </a:p>
        </p:txBody>
      </p:sp>
    </p:spTree>
    <p:extLst>
      <p:ext uri="{BB962C8B-B14F-4D97-AF65-F5344CB8AC3E}">
        <p14:creationId xmlns:p14="http://schemas.microsoft.com/office/powerpoint/2010/main" val="131707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15EC4E0-D7E5-4E91-8178-346450E0BBD0}"/>
              </a:ext>
            </a:extLst>
          </p:cNvPr>
          <p:cNvSpPr/>
          <p:nvPr/>
        </p:nvSpPr>
        <p:spPr>
          <a:xfrm rot="10800000" flipV="1">
            <a:off x="2951591" y="434237"/>
            <a:ext cx="6454826" cy="645482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4BD3B9-5F4C-4BA4-BBAF-54036F5B415D}"/>
              </a:ext>
            </a:extLst>
          </p:cNvPr>
          <p:cNvSpPr/>
          <p:nvPr/>
        </p:nvSpPr>
        <p:spPr>
          <a:xfrm rot="10800000" flipV="1">
            <a:off x="4718560" y="1452291"/>
            <a:ext cx="5197248" cy="5197247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AA4522-8799-42FA-BF9E-A586D5D62E14}"/>
              </a:ext>
            </a:extLst>
          </p:cNvPr>
          <p:cNvSpPr/>
          <p:nvPr/>
        </p:nvSpPr>
        <p:spPr>
          <a:xfrm rot="10800000" flipV="1">
            <a:off x="5378616" y="2112348"/>
            <a:ext cx="3877136" cy="3877134"/>
          </a:xfrm>
          <a:prstGeom prst="ellipse">
            <a:avLst/>
          </a:prstGeom>
          <a:solidFill>
            <a:srgbClr val="202136">
              <a:alpha val="0"/>
            </a:srgbClr>
          </a:solidFill>
          <a:ln w="31750">
            <a:gradFill flip="none" rotWithShape="1">
              <a:gsLst>
                <a:gs pos="0">
                  <a:schemeClr val="accent2">
                    <a:alpha val="24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F73BF-A551-4054-9405-3B8CDDBABC78}"/>
              </a:ext>
            </a:extLst>
          </p:cNvPr>
          <p:cNvSpPr txBox="1"/>
          <p:nvPr/>
        </p:nvSpPr>
        <p:spPr>
          <a:xfrm>
            <a:off x="809826" y="498868"/>
            <a:ext cx="39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endParaRPr lang="en-US" sz="4000" b="1" dirty="0"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2E841-C848-43DD-A49B-CA3AA97D5A64}"/>
              </a:ext>
            </a:extLst>
          </p:cNvPr>
          <p:cNvSpPr txBox="1"/>
          <p:nvPr/>
        </p:nvSpPr>
        <p:spPr>
          <a:xfrm>
            <a:off x="80585" y="216402"/>
            <a:ext cx="39515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135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Players With Good </a:t>
            </a:r>
            <a:endParaRPr lang="en-US" b="1" dirty="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135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7B38B-84B8-4D31-9D1F-EE0292F25212}"/>
              </a:ext>
            </a:extLst>
          </p:cNvPr>
          <p:cNvSpPr/>
          <p:nvPr/>
        </p:nvSpPr>
        <p:spPr>
          <a:xfrm>
            <a:off x="4572132" y="1322115"/>
            <a:ext cx="7282984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291F3-5B08-437D-8943-85FF9F8BCECD}"/>
              </a:ext>
            </a:extLst>
          </p:cNvPr>
          <p:cNvSpPr/>
          <p:nvPr/>
        </p:nvSpPr>
        <p:spPr>
          <a:xfrm>
            <a:off x="167173" y="1322115"/>
            <a:ext cx="4343608" cy="5197247"/>
          </a:xfrm>
          <a:prstGeom prst="roundRect">
            <a:avLst>
              <a:gd name="adj" fmla="val 5895"/>
            </a:avLst>
          </a:prstGeom>
          <a:solidFill>
            <a:srgbClr val="2A2B46"/>
          </a:solidFill>
          <a:ln>
            <a:noFill/>
          </a:ln>
          <a:effectLst>
            <a:outerShdw blurRad="800100" dist="342900" dir="2700000" sx="94000" sy="94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BDEFEE-938E-46BC-8559-2167F85B6BCA}"/>
              </a:ext>
            </a:extLst>
          </p:cNvPr>
          <p:cNvCxnSpPr>
            <a:cxnSpLocks/>
          </p:cNvCxnSpPr>
          <p:nvPr/>
        </p:nvCxnSpPr>
        <p:spPr>
          <a:xfrm>
            <a:off x="5016010" y="6423762"/>
            <a:ext cx="6395228" cy="0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61903-9C1C-4746-B1FF-8ED651B5FE2D}"/>
              </a:ext>
            </a:extLst>
          </p:cNvPr>
          <p:cNvCxnSpPr>
            <a:cxnSpLocks/>
          </p:cNvCxnSpPr>
          <p:nvPr/>
        </p:nvCxnSpPr>
        <p:spPr>
          <a:xfrm>
            <a:off x="362833" y="6423762"/>
            <a:ext cx="3875179" cy="6542"/>
          </a:xfrm>
          <a:prstGeom prst="line">
            <a:avLst/>
          </a:prstGeom>
          <a:ln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B9CBA60-04C3-8746-40A8-BEA459DD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8759704"/>
              </p:ext>
            </p:extLst>
          </p:nvPr>
        </p:nvGraphicFramePr>
        <p:xfrm>
          <a:off x="4284790" y="1322116"/>
          <a:ext cx="7570325" cy="5101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1FA56E9-A253-F564-935C-3CD4A10D13EC}"/>
              </a:ext>
            </a:extLst>
          </p:cNvPr>
          <p:cNvSpPr txBox="1"/>
          <p:nvPr/>
        </p:nvSpPr>
        <p:spPr>
          <a:xfrm>
            <a:off x="258517" y="2003196"/>
            <a:ext cx="416295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EXTRACT(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seasons_played,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(*)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innings_played,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total_runs,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times_dismissed,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(batsman_runs) /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NULLIF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(is_wicket),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batting_average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IPL_Ball</a:t>
            </a: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IPL_Matches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IPL_Ball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500" b="1" i="1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batsman</a:t>
            </a: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EXTRACT(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ipl_matches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(is_wicket) </a:t>
            </a:r>
            <a:r>
              <a:rPr lang="en-US" sz="1500" b="1" i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500" b="1" i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batting_average </a:t>
            </a:r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500" b="1" i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1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1" i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500" b="1" i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5FEA9DC-9102-3BAC-44B6-12A6DB90C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144570"/>
              </p:ext>
            </p:extLst>
          </p:nvPr>
        </p:nvGraphicFramePr>
        <p:xfrm>
          <a:off x="4761340" y="1452291"/>
          <a:ext cx="6921437" cy="4875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630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d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C24CF6"/>
      </a:accent1>
      <a:accent2>
        <a:srgbClr val="FF1493"/>
      </a:accent2>
      <a:accent3>
        <a:srgbClr val="FC6E22"/>
      </a:accent3>
      <a:accent4>
        <a:srgbClr val="FFFF66"/>
      </a:accent4>
      <a:accent5>
        <a:srgbClr val="8A2BE1"/>
      </a:accent5>
      <a:accent6>
        <a:srgbClr val="3CB9FC"/>
      </a:accent6>
      <a:hlink>
        <a:srgbClr val="0563C1"/>
      </a:hlink>
      <a:folHlink>
        <a:srgbClr val="954F72"/>
      </a:folHlink>
    </a:clrScheme>
    <a:fontScheme name="Custom 56">
      <a:majorFont>
        <a:latin typeface="Aria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d" id="{FBFBA523-A009-4028-8DDF-FB3A2E357E07}" vid="{0C5D15C7-206E-4396-8ECB-27FC35DE6C89}"/>
    </a:ext>
  </a:extLst>
</a:theme>
</file>

<file path=ppt/theme/theme2.xml><?xml version="1.0" encoding="utf-8"?>
<a:theme xmlns:a="http://schemas.openxmlformats.org/drawingml/2006/main" name="HR Dashboard for Business by Slidesgo">
  <a:themeElements>
    <a:clrScheme name="Simple Light">
      <a:dk1>
        <a:srgbClr val="0B1022"/>
      </a:dk1>
      <a:lt1>
        <a:srgbClr val="FDF9FF"/>
      </a:lt1>
      <a:dk2>
        <a:srgbClr val="0B1022"/>
      </a:dk2>
      <a:lt2>
        <a:srgbClr val="433F8B"/>
      </a:lt2>
      <a:accent1>
        <a:srgbClr val="A55EA5"/>
      </a:accent1>
      <a:accent2>
        <a:srgbClr val="87C5E5"/>
      </a:accent2>
      <a:accent3>
        <a:srgbClr val="E8B832"/>
      </a:accent3>
      <a:accent4>
        <a:srgbClr val="DF5953"/>
      </a:accent4>
      <a:accent5>
        <a:srgbClr val="545E66"/>
      </a:accent5>
      <a:accent6>
        <a:srgbClr val="BBDB70"/>
      </a:accent6>
      <a:hlink>
        <a:srgbClr val="0B10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7466DA-935D-403B-A94F-661FAAC7153B}">
  <we:reference id="wa104379997" version="2.0.0.0" store="en-US" storeType="OMEX"/>
  <we:alternateReferences>
    <we:reference id="wa104379997" version="2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1120</TotalTime>
  <Words>1969</Words>
  <Application>Microsoft Office PowerPoint</Application>
  <PresentationFormat>Widescreen</PresentationFormat>
  <Paragraphs>203</Paragraphs>
  <Slides>41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Advent Pro</vt:lpstr>
      <vt:lpstr>Arial</vt:lpstr>
      <vt:lpstr>Calibri</vt:lpstr>
      <vt:lpstr>Calibri Light</vt:lpstr>
      <vt:lpstr>Consolas</vt:lpstr>
      <vt:lpstr>Open Sans</vt:lpstr>
      <vt:lpstr>Open Sans SemiBold</vt:lpstr>
      <vt:lpstr>Roboto Light</vt:lpstr>
      <vt:lpstr>Söhne</vt:lpstr>
      <vt:lpstr>Wingdings</vt:lpstr>
      <vt:lpstr>sad</vt:lpstr>
      <vt:lpstr>HR Dashboard for Business by Slidesgo</vt:lpstr>
      <vt:lpstr>Worksheet</vt:lpstr>
      <vt:lpstr>PowerPoint Presentation</vt:lpstr>
      <vt:lpstr>Hello…</vt:lpstr>
      <vt:lpstr>PowerPoint Presentation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the count of cities that have hosted an IPL match</vt:lpstr>
      <vt:lpstr>PowerPoint Presentation</vt:lpstr>
      <vt:lpstr>Create table deliveries_v02 with all the columns of the table ‘deliveries’ and an additional column ball_result containing values boundary, dot or other depending on the total_run </vt:lpstr>
      <vt:lpstr>Write a query to fetch the total number of boundaries and dot balls from the deliveries_v02 table</vt:lpstr>
      <vt:lpstr>PowerPoint Presentation</vt:lpstr>
      <vt:lpstr>Write a query to fetch the total number of boundaries scored by each team from the deliveries_v02 table and order it in descending order of the number of boundaries scored. </vt:lpstr>
      <vt:lpstr>PowerPoint Presentation</vt:lpstr>
      <vt:lpstr>Write a query to fetch the total number of dot balls bowled by each team and order it in descending order of the total  number of dot balls bowled.</vt:lpstr>
      <vt:lpstr>PowerPoint Presentation</vt:lpstr>
      <vt:lpstr>Write a query to fetch the total number of dismissals by dismissal kinds where dismissal kind is not NA</vt:lpstr>
      <vt:lpstr>PowerPoint Presentation</vt:lpstr>
      <vt:lpstr>Write a query to get the top 5 bowlers who conceded maximum extra runs from the deliveries table </vt:lpstr>
      <vt:lpstr>PowerPoint Presentation</vt:lpstr>
      <vt:lpstr>Write a query to create a table named deliveries_v03 with all the columns of deliveries_v02 table and two additional column (named venue and match_date) of venue and date from table matches</vt:lpstr>
      <vt:lpstr>Write a query to fetch the total runs scored for each venue and order it in the descending order of total runs scored. </vt:lpstr>
      <vt:lpstr>PowerPoint Presentation</vt:lpstr>
      <vt:lpstr>Write a query to fetch the year-wise total runs scored at Eden Gardens and order it in the descending order of total runs scored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Egga Setiawan</dc:creator>
  <cp:lastModifiedBy>om thakur</cp:lastModifiedBy>
  <cp:revision>70</cp:revision>
  <dcterms:created xsi:type="dcterms:W3CDTF">2021-08-09T06:28:54Z</dcterms:created>
  <dcterms:modified xsi:type="dcterms:W3CDTF">2023-08-14T13:41:27Z</dcterms:modified>
</cp:coreProperties>
</file>